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6" r:id="rId3"/>
    <p:sldId id="259" r:id="rId4"/>
    <p:sldId id="274" r:id="rId5"/>
    <p:sldId id="276" r:id="rId6"/>
    <p:sldId id="275" r:id="rId7"/>
    <p:sldId id="331" r:id="rId8"/>
    <p:sldId id="317" r:id="rId9"/>
    <p:sldId id="278" r:id="rId10"/>
    <p:sldId id="283" r:id="rId11"/>
    <p:sldId id="265" r:id="rId12"/>
    <p:sldId id="288" r:id="rId13"/>
    <p:sldId id="290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27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96318" autoAdjust="0"/>
  </p:normalViewPr>
  <p:slideViewPr>
    <p:cSldViewPr>
      <p:cViewPr>
        <p:scale>
          <a:sx n="65" d="100"/>
          <a:sy n="65" d="100"/>
        </p:scale>
        <p:origin x="-762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2F5529-24F2-4E36-B158-7DF5076E68E4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0BE3385-5079-4E13-AD36-9231DF7B33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654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41041D-50CC-4CE4-84E2-962548D2119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9B6FE1-E54B-4B43-BF47-BE5B401CFA5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当近期有比赛将要开赛时，会显示离当前时间最近又未发生的比赛进行预告，包含信息有比赛时间，地点，对手，比赛名字，赛制等：</a:t>
            </a:r>
          </a:p>
          <a:p>
            <a:r>
              <a:rPr lang="zh-CN" altLang="en-US" dirty="0" smtClean="0"/>
              <a:t>	连接到</a:t>
            </a:r>
            <a:r>
              <a:rPr lang="en-US" altLang="zh-CN" dirty="0" err="1" smtClean="0"/>
              <a:t>news_announcement</a:t>
            </a:r>
            <a:r>
              <a:rPr lang="zh-CN" altLang="en-US" dirty="0" smtClean="0"/>
              <a:t>表中的公告部分</a:t>
            </a:r>
            <a:r>
              <a:rPr lang="en-US" altLang="zh-CN" dirty="0" smtClean="0"/>
              <a:t>,</a:t>
            </a:r>
            <a:r>
              <a:rPr lang="zh-CN" altLang="en-US" dirty="0" smtClean="0"/>
              <a:t>显示最新两条公告，点开显示相应内容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	</a:t>
            </a:r>
            <a:r>
              <a:rPr lang="zh-CN" altLang="en-US" dirty="0" smtClean="0"/>
              <a:t>连接到</a:t>
            </a:r>
            <a:r>
              <a:rPr lang="en-US" altLang="zh-CN" dirty="0" err="1" smtClean="0"/>
              <a:t>news_announcement</a:t>
            </a:r>
            <a:r>
              <a:rPr lang="zh-CN" altLang="en-US" dirty="0" smtClean="0"/>
              <a:t>非公告部分</a:t>
            </a:r>
            <a:r>
              <a:rPr lang="en-US" altLang="zh-CN" dirty="0" smtClean="0"/>
              <a:t>,</a:t>
            </a:r>
            <a:r>
              <a:rPr lang="zh-CN" altLang="en-US" dirty="0" smtClean="0"/>
              <a:t>显示最新的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条消息，点开显示相应文章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	</a:t>
            </a:r>
            <a:r>
              <a:rPr lang="zh-CN" altLang="en-US" dirty="0" smtClean="0"/>
              <a:t>首页最下面的视频部分，显示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里最新的三条视频，点击进入相应链接（优酷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土豆视频）：</a:t>
            </a:r>
          </a:p>
          <a:p>
            <a:r>
              <a:rPr lang="zh-CN" altLang="en-US" dirty="0" smtClean="0"/>
              <a:t>	点击导航栏的俱乐部</a:t>
            </a:r>
            <a:r>
              <a:rPr lang="en-US" altLang="zh-CN" dirty="0" smtClean="0"/>
              <a:t>,</a:t>
            </a:r>
            <a:r>
              <a:rPr lang="zh-CN" altLang="en-US" dirty="0" smtClean="0"/>
              <a:t>读出数据库的</a:t>
            </a:r>
            <a:r>
              <a:rPr lang="en-US" altLang="zh-CN" dirty="0" smtClean="0"/>
              <a:t>club</a:t>
            </a:r>
            <a:r>
              <a:rPr lang="zh-CN" altLang="en-US" dirty="0" smtClean="0"/>
              <a:t>表</a:t>
            </a:r>
            <a:r>
              <a:rPr lang="en-US" altLang="zh-CN" dirty="0" smtClean="0"/>
              <a:t>,</a:t>
            </a:r>
            <a:r>
              <a:rPr lang="zh-CN" altLang="en-US" dirty="0" smtClean="0"/>
              <a:t>相应属性是</a:t>
            </a:r>
            <a:r>
              <a:rPr lang="en-US" altLang="zh-CN" dirty="0" err="1" smtClean="0"/>
              <a:t>clAbout</a:t>
            </a:r>
            <a:r>
              <a:rPr lang="zh-CN" altLang="en-US" dirty="0" smtClean="0"/>
              <a:t>（简介）、</a:t>
            </a:r>
            <a:r>
              <a:rPr lang="en-US" altLang="zh-CN" dirty="0" err="1" smtClean="0"/>
              <a:t>clHistory</a:t>
            </a:r>
            <a:r>
              <a:rPr lang="zh-CN" altLang="en-US" dirty="0" smtClean="0"/>
              <a:t>（历史）、</a:t>
            </a:r>
            <a:r>
              <a:rPr lang="en-US" altLang="zh-CN" dirty="0" smtClean="0"/>
              <a:t>honor</a:t>
            </a:r>
            <a:r>
              <a:rPr lang="zh-CN" altLang="en-US" dirty="0" smtClean="0"/>
              <a:t>（荣誉）和</a:t>
            </a:r>
            <a:r>
              <a:rPr lang="en-US" altLang="zh-CN" dirty="0" smtClean="0"/>
              <a:t>shirt</a:t>
            </a:r>
            <a:r>
              <a:rPr lang="zh-CN" altLang="en-US" dirty="0" smtClean="0"/>
              <a:t>表中球服等数据：</a:t>
            </a:r>
          </a:p>
          <a:p>
            <a:r>
              <a:rPr lang="zh-CN" altLang="en-US" dirty="0" smtClean="0"/>
              <a:t>	点击导航栏的新闻公告，读出</a:t>
            </a:r>
            <a:r>
              <a:rPr lang="en-US" altLang="zh-CN" dirty="0" err="1" smtClean="0"/>
              <a:t>news_announcement</a:t>
            </a:r>
            <a:r>
              <a:rPr lang="zh-CN" altLang="en-US" dirty="0" smtClean="0"/>
              <a:t>表，按时间先后顺序读出所有文章，点击后</a:t>
            </a:r>
            <a:r>
              <a:rPr lang="en-US" altLang="zh-CN" dirty="0" smtClean="0"/>
              <a:t>JS</a:t>
            </a:r>
            <a:r>
              <a:rPr lang="zh-CN" altLang="en-US" dirty="0" smtClean="0"/>
              <a:t>发送隐藏表单信息（内容为该文章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），打开新页面显示相应内容：</a:t>
            </a:r>
          </a:p>
          <a:p>
            <a:r>
              <a:rPr lang="zh-CN" altLang="en-US" dirty="0" smtClean="0"/>
              <a:t>	点击导航栏的赛事信息，读出</a:t>
            </a:r>
            <a:r>
              <a:rPr lang="en-US" altLang="zh-CN" dirty="0" smtClean="0"/>
              <a:t>competition</a:t>
            </a:r>
            <a:r>
              <a:rPr lang="zh-CN" altLang="en-US" dirty="0" smtClean="0"/>
              <a:t>表，分别显示院系杯赛事、大学城联赛赛事、其他赛事，点击战报进入相应的新闻公告内容，点击相册则进入相应链接（人人网相册）：</a:t>
            </a:r>
          </a:p>
          <a:p>
            <a:r>
              <a:rPr lang="zh-CN" altLang="en-US" dirty="0" smtClean="0"/>
              <a:t>	点击球队，读出</a:t>
            </a:r>
            <a:r>
              <a:rPr lang="en-US" altLang="zh-CN" dirty="0" smtClean="0"/>
              <a:t>member</a:t>
            </a:r>
            <a:r>
              <a:rPr lang="zh-CN" altLang="en-US" dirty="0" smtClean="0"/>
              <a:t>表，介绍球员信息，按照在队球员、离队球员分类，在队球员又按照球员的场上位置划分，排列显示球员大头照和姓名：</a:t>
            </a:r>
          </a:p>
          <a:p>
            <a:r>
              <a:rPr lang="zh-CN" altLang="en-US" dirty="0" smtClean="0"/>
              <a:t>	点击球员图片，进入球员信息详细介绍，大图、姓名、位置、座右铭：</a:t>
            </a:r>
          </a:p>
          <a:p>
            <a:r>
              <a:rPr lang="zh-CN" altLang="en-US" dirty="0" smtClean="0"/>
              <a:t>点击精彩视频，列出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中插入的所有视频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BE3385-5079-4E13-AD36-9231DF7B330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2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CE52C1-CEC6-4E8D-A08A-1AC45949BFB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5980D-AA94-4C6F-8B1E-87200840BB34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AB1E9-BC7D-4CBF-BD24-3DD3A21F7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21515-B150-432F-B429-9FB9CC62638E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555A8-3E13-4C68-865C-05AA050442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EC750-A0CE-444D-A94E-86EF7B53D014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B1510-9F6B-453B-AC12-6F3AFA7886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091AC-91AD-4FA2-A115-92A3F7FC22B4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6BBD9-316C-44B4-B842-4307610722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03ED7-D60D-4DC4-89C3-4EFA93DF45C9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C1AF4-38F6-473C-807B-B19616EA3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C0F38-BBEC-4A0D-8F7C-AA4903AF41F6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A40F5-459B-4E1E-9332-0B3BC4D417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DE286-99B3-4418-A154-7F12FF0D4594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67A5F-7BF4-4D3E-B995-00EB419FD4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0ED91-C627-4821-94B7-011EA5CB10F1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E8C7F-ABB5-4B63-9A2F-E9A89AA79B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B8D1F-62BA-453D-8E48-A6E4D230F9E2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A69C8-E195-482B-9C56-8E0ED80C5F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AFCF5-865B-417E-B492-22E54BC9E297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76D2D-56F2-43F7-BC1F-8023B7C0EC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ECC82-EBA5-452C-85F4-E7E4E94431CC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0C2B2-A3CB-418B-930E-FC6D9EDDD1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F7B3C0-40A2-4E1A-9F7F-0C6B389735F9}" type="datetimeFigureOut">
              <a:rPr lang="zh-CN" altLang="en-US"/>
              <a:pPr>
                <a:defRPr/>
              </a:pPr>
              <a:t>2013/6/19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74D1FF-703F-4E5E-B670-42E31BE62C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16525" y="4367213"/>
            <a:ext cx="3527425" cy="2212975"/>
          </a:xfrm>
          <a:custGeom>
            <a:avLst/>
            <a:gdLst>
              <a:gd name="connsiteX0" fmla="*/ 0 w 3888432"/>
              <a:gd name="connsiteY0" fmla="*/ 0 h 1944216"/>
              <a:gd name="connsiteX1" fmla="*/ 3888432 w 3888432"/>
              <a:gd name="connsiteY1" fmla="*/ 0 h 1944216"/>
              <a:gd name="connsiteX2" fmla="*/ 3888432 w 3888432"/>
              <a:gd name="connsiteY2" fmla="*/ 1944216 h 1944216"/>
              <a:gd name="connsiteX3" fmla="*/ 0 w 3888432"/>
              <a:gd name="connsiteY3" fmla="*/ 1944216 h 1944216"/>
              <a:gd name="connsiteX4" fmla="*/ 0 w 3888432"/>
              <a:gd name="connsiteY4" fmla="*/ 0 h 1944216"/>
              <a:gd name="connsiteX0" fmla="*/ 185737 w 3888432"/>
              <a:gd name="connsiteY0" fmla="*/ 0 h 2072803"/>
              <a:gd name="connsiteX1" fmla="*/ 3888432 w 3888432"/>
              <a:gd name="connsiteY1" fmla="*/ 128587 h 2072803"/>
              <a:gd name="connsiteX2" fmla="*/ 3888432 w 3888432"/>
              <a:gd name="connsiteY2" fmla="*/ 2072803 h 2072803"/>
              <a:gd name="connsiteX3" fmla="*/ 0 w 3888432"/>
              <a:gd name="connsiteY3" fmla="*/ 2072803 h 2072803"/>
              <a:gd name="connsiteX4" fmla="*/ 185737 w 3888432"/>
              <a:gd name="connsiteY4" fmla="*/ 0 h 2072803"/>
              <a:gd name="connsiteX0" fmla="*/ 185737 w 3888432"/>
              <a:gd name="connsiteY0" fmla="*/ 0 h 2072803"/>
              <a:gd name="connsiteX1" fmla="*/ 3745557 w 3888432"/>
              <a:gd name="connsiteY1" fmla="*/ 0 h 2072803"/>
              <a:gd name="connsiteX2" fmla="*/ 3888432 w 3888432"/>
              <a:gd name="connsiteY2" fmla="*/ 2072803 h 2072803"/>
              <a:gd name="connsiteX3" fmla="*/ 0 w 3888432"/>
              <a:gd name="connsiteY3" fmla="*/ 2072803 h 2072803"/>
              <a:gd name="connsiteX4" fmla="*/ 185737 w 3888432"/>
              <a:gd name="connsiteY4" fmla="*/ 0 h 2072803"/>
              <a:gd name="connsiteX0" fmla="*/ 300037 w 4002732"/>
              <a:gd name="connsiteY0" fmla="*/ 0 h 2072803"/>
              <a:gd name="connsiteX1" fmla="*/ 3859857 w 4002732"/>
              <a:gd name="connsiteY1" fmla="*/ 0 h 2072803"/>
              <a:gd name="connsiteX2" fmla="*/ 4002732 w 4002732"/>
              <a:gd name="connsiteY2" fmla="*/ 2072803 h 2072803"/>
              <a:gd name="connsiteX3" fmla="*/ 0 w 4002732"/>
              <a:gd name="connsiteY3" fmla="*/ 2015653 h 2072803"/>
              <a:gd name="connsiteX4" fmla="*/ 300037 w 4002732"/>
              <a:gd name="connsiteY4" fmla="*/ 0 h 2072803"/>
              <a:gd name="connsiteX0" fmla="*/ 300037 w 3859857"/>
              <a:gd name="connsiteY0" fmla="*/ 0 h 2058515"/>
              <a:gd name="connsiteX1" fmla="*/ 3859857 w 3859857"/>
              <a:gd name="connsiteY1" fmla="*/ 0 h 2058515"/>
              <a:gd name="connsiteX2" fmla="*/ 3574107 w 3859857"/>
              <a:gd name="connsiteY2" fmla="*/ 2058515 h 2058515"/>
              <a:gd name="connsiteX3" fmla="*/ 0 w 3859857"/>
              <a:gd name="connsiteY3" fmla="*/ 2015653 h 2058515"/>
              <a:gd name="connsiteX4" fmla="*/ 300037 w 3859857"/>
              <a:gd name="connsiteY4" fmla="*/ 0 h 2058515"/>
              <a:gd name="connsiteX0" fmla="*/ 300037 w 3859857"/>
              <a:gd name="connsiteY0" fmla="*/ 0 h 2058515"/>
              <a:gd name="connsiteX1" fmla="*/ 3859857 w 3859857"/>
              <a:gd name="connsiteY1" fmla="*/ 0 h 2058515"/>
              <a:gd name="connsiteX2" fmla="*/ 3574107 w 3859857"/>
              <a:gd name="connsiteY2" fmla="*/ 2058515 h 2058515"/>
              <a:gd name="connsiteX3" fmla="*/ 0 w 3859857"/>
              <a:gd name="connsiteY3" fmla="*/ 2015653 h 2058515"/>
              <a:gd name="connsiteX4" fmla="*/ 247428 w 3859857"/>
              <a:gd name="connsiteY4" fmla="*/ 954981 h 2058515"/>
              <a:gd name="connsiteX5" fmla="*/ 300037 w 3859857"/>
              <a:gd name="connsiteY5" fmla="*/ 0 h 2058515"/>
              <a:gd name="connsiteX0" fmla="*/ 300037 w 3859857"/>
              <a:gd name="connsiteY0" fmla="*/ 0 h 2058515"/>
              <a:gd name="connsiteX1" fmla="*/ 3859857 w 3859857"/>
              <a:gd name="connsiteY1" fmla="*/ 0 h 2058515"/>
              <a:gd name="connsiteX2" fmla="*/ 3733578 w 3859857"/>
              <a:gd name="connsiteY2" fmla="*/ 1240731 h 2058515"/>
              <a:gd name="connsiteX3" fmla="*/ 3574107 w 3859857"/>
              <a:gd name="connsiteY3" fmla="*/ 2058515 h 2058515"/>
              <a:gd name="connsiteX4" fmla="*/ 0 w 3859857"/>
              <a:gd name="connsiteY4" fmla="*/ 2015653 h 2058515"/>
              <a:gd name="connsiteX5" fmla="*/ 247428 w 3859857"/>
              <a:gd name="connsiteY5" fmla="*/ 954981 h 2058515"/>
              <a:gd name="connsiteX6" fmla="*/ 300037 w 3859857"/>
              <a:gd name="connsiteY6" fmla="*/ 0 h 2058515"/>
              <a:gd name="connsiteX0" fmla="*/ 300037 w 3859857"/>
              <a:gd name="connsiteY0" fmla="*/ 0 h 2115665"/>
              <a:gd name="connsiteX1" fmla="*/ 3859857 w 3859857"/>
              <a:gd name="connsiteY1" fmla="*/ 0 h 2115665"/>
              <a:gd name="connsiteX2" fmla="*/ 3733578 w 3859857"/>
              <a:gd name="connsiteY2" fmla="*/ 1240731 h 2115665"/>
              <a:gd name="connsiteX3" fmla="*/ 3688407 w 3859857"/>
              <a:gd name="connsiteY3" fmla="*/ 2115665 h 2115665"/>
              <a:gd name="connsiteX4" fmla="*/ 0 w 3859857"/>
              <a:gd name="connsiteY4" fmla="*/ 2015653 h 2115665"/>
              <a:gd name="connsiteX5" fmla="*/ 247428 w 3859857"/>
              <a:gd name="connsiteY5" fmla="*/ 954981 h 2115665"/>
              <a:gd name="connsiteX6" fmla="*/ 300037 w 3859857"/>
              <a:gd name="connsiteY6" fmla="*/ 0 h 2115665"/>
              <a:gd name="connsiteX0" fmla="*/ 171450 w 3731270"/>
              <a:gd name="connsiteY0" fmla="*/ 0 h 2115665"/>
              <a:gd name="connsiteX1" fmla="*/ 3731270 w 3731270"/>
              <a:gd name="connsiteY1" fmla="*/ 0 h 2115665"/>
              <a:gd name="connsiteX2" fmla="*/ 3604991 w 3731270"/>
              <a:gd name="connsiteY2" fmla="*/ 1240731 h 2115665"/>
              <a:gd name="connsiteX3" fmla="*/ 3559820 w 3731270"/>
              <a:gd name="connsiteY3" fmla="*/ 2115665 h 2115665"/>
              <a:gd name="connsiteX4" fmla="*/ 0 w 3731270"/>
              <a:gd name="connsiteY4" fmla="*/ 2015653 h 2115665"/>
              <a:gd name="connsiteX5" fmla="*/ 118841 w 3731270"/>
              <a:gd name="connsiteY5" fmla="*/ 954981 h 2115665"/>
              <a:gd name="connsiteX6" fmla="*/ 171450 w 3731270"/>
              <a:gd name="connsiteY6" fmla="*/ 0 h 2115665"/>
              <a:gd name="connsiteX0" fmla="*/ 171450 w 3745557"/>
              <a:gd name="connsiteY0" fmla="*/ 0 h 2115665"/>
              <a:gd name="connsiteX1" fmla="*/ 3745557 w 3745557"/>
              <a:gd name="connsiteY1" fmla="*/ 0 h 2115665"/>
              <a:gd name="connsiteX2" fmla="*/ 3604991 w 3745557"/>
              <a:gd name="connsiteY2" fmla="*/ 1240731 h 2115665"/>
              <a:gd name="connsiteX3" fmla="*/ 3559820 w 3745557"/>
              <a:gd name="connsiteY3" fmla="*/ 2115665 h 2115665"/>
              <a:gd name="connsiteX4" fmla="*/ 0 w 3745557"/>
              <a:gd name="connsiteY4" fmla="*/ 2015653 h 2115665"/>
              <a:gd name="connsiteX5" fmla="*/ 118841 w 3745557"/>
              <a:gd name="connsiteY5" fmla="*/ 954981 h 2115665"/>
              <a:gd name="connsiteX6" fmla="*/ 171450 w 3745557"/>
              <a:gd name="connsiteY6" fmla="*/ 0 h 2115665"/>
              <a:gd name="connsiteX0" fmla="*/ 185738 w 3745557"/>
              <a:gd name="connsiteY0" fmla="*/ 42862 h 2115665"/>
              <a:gd name="connsiteX1" fmla="*/ 3745557 w 3745557"/>
              <a:gd name="connsiteY1" fmla="*/ 0 h 2115665"/>
              <a:gd name="connsiteX2" fmla="*/ 3604991 w 3745557"/>
              <a:gd name="connsiteY2" fmla="*/ 1240731 h 2115665"/>
              <a:gd name="connsiteX3" fmla="*/ 3559820 w 3745557"/>
              <a:gd name="connsiteY3" fmla="*/ 2115665 h 2115665"/>
              <a:gd name="connsiteX4" fmla="*/ 0 w 3745557"/>
              <a:gd name="connsiteY4" fmla="*/ 2015653 h 2115665"/>
              <a:gd name="connsiteX5" fmla="*/ 118841 w 3745557"/>
              <a:gd name="connsiteY5" fmla="*/ 954981 h 2115665"/>
              <a:gd name="connsiteX6" fmla="*/ 185738 w 3745557"/>
              <a:gd name="connsiteY6" fmla="*/ 42862 h 2115665"/>
              <a:gd name="connsiteX0" fmla="*/ 185738 w 3859857"/>
              <a:gd name="connsiteY0" fmla="*/ 71437 h 2144240"/>
              <a:gd name="connsiteX1" fmla="*/ 3859857 w 3859857"/>
              <a:gd name="connsiteY1" fmla="*/ 0 h 2144240"/>
              <a:gd name="connsiteX2" fmla="*/ 3604991 w 3859857"/>
              <a:gd name="connsiteY2" fmla="*/ 1269306 h 2144240"/>
              <a:gd name="connsiteX3" fmla="*/ 3559820 w 3859857"/>
              <a:gd name="connsiteY3" fmla="*/ 2144240 h 2144240"/>
              <a:gd name="connsiteX4" fmla="*/ 0 w 3859857"/>
              <a:gd name="connsiteY4" fmla="*/ 2044228 h 2144240"/>
              <a:gd name="connsiteX5" fmla="*/ 118841 w 3859857"/>
              <a:gd name="connsiteY5" fmla="*/ 983556 h 2144240"/>
              <a:gd name="connsiteX6" fmla="*/ 185738 w 3859857"/>
              <a:gd name="connsiteY6" fmla="*/ 71437 h 2144240"/>
              <a:gd name="connsiteX0" fmla="*/ 185738 w 4103483"/>
              <a:gd name="connsiteY0" fmla="*/ 71437 h 2144240"/>
              <a:gd name="connsiteX1" fmla="*/ 3859857 w 4103483"/>
              <a:gd name="connsiteY1" fmla="*/ 0 h 2144240"/>
              <a:gd name="connsiteX2" fmla="*/ 3733577 w 4103483"/>
              <a:gd name="connsiteY2" fmla="*/ 540644 h 2144240"/>
              <a:gd name="connsiteX3" fmla="*/ 3604991 w 4103483"/>
              <a:gd name="connsiteY3" fmla="*/ 1269306 h 2144240"/>
              <a:gd name="connsiteX4" fmla="*/ 3559820 w 4103483"/>
              <a:gd name="connsiteY4" fmla="*/ 2144240 h 2144240"/>
              <a:gd name="connsiteX5" fmla="*/ 0 w 4103483"/>
              <a:gd name="connsiteY5" fmla="*/ 2044228 h 2144240"/>
              <a:gd name="connsiteX6" fmla="*/ 118841 w 4103483"/>
              <a:gd name="connsiteY6" fmla="*/ 983556 h 2144240"/>
              <a:gd name="connsiteX7" fmla="*/ 185738 w 4103483"/>
              <a:gd name="connsiteY7" fmla="*/ 71437 h 2144240"/>
              <a:gd name="connsiteX0" fmla="*/ 185738 w 3916760"/>
              <a:gd name="connsiteY0" fmla="*/ 7204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18841 w 3916760"/>
              <a:gd name="connsiteY6" fmla="*/ 984162 h 2144846"/>
              <a:gd name="connsiteX7" fmla="*/ 185738 w 3916760"/>
              <a:gd name="connsiteY7" fmla="*/ 72043 h 2144846"/>
              <a:gd name="connsiteX0" fmla="*/ 328613 w 3916760"/>
              <a:gd name="connsiteY0" fmla="*/ 1489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18841 w 3916760"/>
              <a:gd name="connsiteY6" fmla="*/ 984162 h 2144846"/>
              <a:gd name="connsiteX7" fmla="*/ 328613 w 3916760"/>
              <a:gd name="connsiteY7" fmla="*/ 14893 h 2144846"/>
              <a:gd name="connsiteX0" fmla="*/ 328613 w 3916760"/>
              <a:gd name="connsiteY0" fmla="*/ 1489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18841 w 3916760"/>
              <a:gd name="connsiteY6" fmla="*/ 984162 h 2144846"/>
              <a:gd name="connsiteX7" fmla="*/ 328613 w 3916760"/>
              <a:gd name="connsiteY7" fmla="*/ 14893 h 2144846"/>
              <a:gd name="connsiteX0" fmla="*/ 328613 w 3916760"/>
              <a:gd name="connsiteY0" fmla="*/ 1489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61703 w 3916760"/>
              <a:gd name="connsiteY6" fmla="*/ 1098462 h 2144846"/>
              <a:gd name="connsiteX7" fmla="*/ 328613 w 3916760"/>
              <a:gd name="connsiteY7" fmla="*/ 14893 h 2144846"/>
              <a:gd name="connsiteX0" fmla="*/ 328613 w 3916760"/>
              <a:gd name="connsiteY0" fmla="*/ 1489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61703 w 3916760"/>
              <a:gd name="connsiteY6" fmla="*/ 1098462 h 2144846"/>
              <a:gd name="connsiteX7" fmla="*/ 328613 w 3916760"/>
              <a:gd name="connsiteY7" fmla="*/ 14893 h 2144846"/>
              <a:gd name="connsiteX0" fmla="*/ 328613 w 3916760"/>
              <a:gd name="connsiteY0" fmla="*/ 14893 h 2144846"/>
              <a:gd name="connsiteX1" fmla="*/ 3859857 w 3916760"/>
              <a:gd name="connsiteY1" fmla="*/ 606 h 2144846"/>
              <a:gd name="connsiteX2" fmla="*/ 3733577 w 3916760"/>
              <a:gd name="connsiteY2" fmla="*/ 541250 h 2144846"/>
              <a:gd name="connsiteX3" fmla="*/ 3604991 w 3916760"/>
              <a:gd name="connsiteY3" fmla="*/ 1269912 h 2144846"/>
              <a:gd name="connsiteX4" fmla="*/ 3559820 w 3916760"/>
              <a:gd name="connsiteY4" fmla="*/ 2144846 h 2144846"/>
              <a:gd name="connsiteX5" fmla="*/ 0 w 3916760"/>
              <a:gd name="connsiteY5" fmla="*/ 2044834 h 2144846"/>
              <a:gd name="connsiteX6" fmla="*/ 161703 w 3916760"/>
              <a:gd name="connsiteY6" fmla="*/ 1098462 h 2144846"/>
              <a:gd name="connsiteX7" fmla="*/ 328613 w 3916760"/>
              <a:gd name="connsiteY7" fmla="*/ 14893 h 2144846"/>
              <a:gd name="connsiteX0" fmla="*/ 328613 w 3916760"/>
              <a:gd name="connsiteY0" fmla="*/ 14893 h 2144846"/>
              <a:gd name="connsiteX1" fmla="*/ 1961927 w 3916760"/>
              <a:gd name="connsiteY1" fmla="*/ 84050 h 2144846"/>
              <a:gd name="connsiteX2" fmla="*/ 3859857 w 3916760"/>
              <a:gd name="connsiteY2" fmla="*/ 606 h 2144846"/>
              <a:gd name="connsiteX3" fmla="*/ 3733577 w 3916760"/>
              <a:gd name="connsiteY3" fmla="*/ 541250 h 2144846"/>
              <a:gd name="connsiteX4" fmla="*/ 3604991 w 3916760"/>
              <a:gd name="connsiteY4" fmla="*/ 1269912 h 2144846"/>
              <a:gd name="connsiteX5" fmla="*/ 3559820 w 3916760"/>
              <a:gd name="connsiteY5" fmla="*/ 2144846 h 2144846"/>
              <a:gd name="connsiteX6" fmla="*/ 0 w 3916760"/>
              <a:gd name="connsiteY6" fmla="*/ 2044834 h 2144846"/>
              <a:gd name="connsiteX7" fmla="*/ 161703 w 3916760"/>
              <a:gd name="connsiteY7" fmla="*/ 1098462 h 2144846"/>
              <a:gd name="connsiteX8" fmla="*/ 328613 w 3916760"/>
              <a:gd name="connsiteY8" fmla="*/ 14893 h 2144846"/>
              <a:gd name="connsiteX0" fmla="*/ 328613 w 3916760"/>
              <a:gd name="connsiteY0" fmla="*/ 14893 h 2171624"/>
              <a:gd name="connsiteX1" fmla="*/ 1961927 w 3916760"/>
              <a:gd name="connsiteY1" fmla="*/ 84050 h 2171624"/>
              <a:gd name="connsiteX2" fmla="*/ 3859857 w 3916760"/>
              <a:gd name="connsiteY2" fmla="*/ 606 h 2171624"/>
              <a:gd name="connsiteX3" fmla="*/ 3733577 w 3916760"/>
              <a:gd name="connsiteY3" fmla="*/ 541250 h 2171624"/>
              <a:gd name="connsiteX4" fmla="*/ 3604991 w 3916760"/>
              <a:gd name="connsiteY4" fmla="*/ 1269912 h 2171624"/>
              <a:gd name="connsiteX5" fmla="*/ 3559820 w 3916760"/>
              <a:gd name="connsiteY5" fmla="*/ 2144846 h 2171624"/>
              <a:gd name="connsiteX6" fmla="*/ 1376140 w 3916760"/>
              <a:gd name="connsiteY6" fmla="*/ 2170025 h 2171624"/>
              <a:gd name="connsiteX7" fmla="*/ 0 w 3916760"/>
              <a:gd name="connsiteY7" fmla="*/ 2044834 h 2171624"/>
              <a:gd name="connsiteX8" fmla="*/ 161703 w 3916760"/>
              <a:gd name="connsiteY8" fmla="*/ 1098462 h 2171624"/>
              <a:gd name="connsiteX9" fmla="*/ 328613 w 3916760"/>
              <a:gd name="connsiteY9" fmla="*/ 14893 h 2171624"/>
              <a:gd name="connsiteX0" fmla="*/ 328613 w 3916760"/>
              <a:gd name="connsiteY0" fmla="*/ 14893 h 2232813"/>
              <a:gd name="connsiteX1" fmla="*/ 1961927 w 3916760"/>
              <a:gd name="connsiteY1" fmla="*/ 84050 h 2232813"/>
              <a:gd name="connsiteX2" fmla="*/ 3859857 w 3916760"/>
              <a:gd name="connsiteY2" fmla="*/ 606 h 2232813"/>
              <a:gd name="connsiteX3" fmla="*/ 3733577 w 3916760"/>
              <a:gd name="connsiteY3" fmla="*/ 541250 h 2232813"/>
              <a:gd name="connsiteX4" fmla="*/ 3604991 w 3916760"/>
              <a:gd name="connsiteY4" fmla="*/ 1269912 h 2232813"/>
              <a:gd name="connsiteX5" fmla="*/ 3559820 w 3916760"/>
              <a:gd name="connsiteY5" fmla="*/ 2144846 h 2232813"/>
              <a:gd name="connsiteX6" fmla="*/ 1947640 w 3916760"/>
              <a:gd name="connsiteY6" fmla="*/ 2212887 h 2232813"/>
              <a:gd name="connsiteX7" fmla="*/ 1376140 w 3916760"/>
              <a:gd name="connsiteY7" fmla="*/ 2170025 h 2232813"/>
              <a:gd name="connsiteX8" fmla="*/ 0 w 3916760"/>
              <a:gd name="connsiteY8" fmla="*/ 2044834 h 2232813"/>
              <a:gd name="connsiteX9" fmla="*/ 161703 w 3916760"/>
              <a:gd name="connsiteY9" fmla="*/ 1098462 h 2232813"/>
              <a:gd name="connsiteX10" fmla="*/ 328613 w 3916760"/>
              <a:gd name="connsiteY10" fmla="*/ 14893 h 2232813"/>
              <a:gd name="connsiteX0" fmla="*/ 485776 w 4073923"/>
              <a:gd name="connsiteY0" fmla="*/ 14893 h 2232813"/>
              <a:gd name="connsiteX1" fmla="*/ 2119090 w 4073923"/>
              <a:gd name="connsiteY1" fmla="*/ 84050 h 2232813"/>
              <a:gd name="connsiteX2" fmla="*/ 4017020 w 4073923"/>
              <a:gd name="connsiteY2" fmla="*/ 606 h 2232813"/>
              <a:gd name="connsiteX3" fmla="*/ 3890740 w 4073923"/>
              <a:gd name="connsiteY3" fmla="*/ 541250 h 2232813"/>
              <a:gd name="connsiteX4" fmla="*/ 3762154 w 4073923"/>
              <a:gd name="connsiteY4" fmla="*/ 1269912 h 2232813"/>
              <a:gd name="connsiteX5" fmla="*/ 3716983 w 4073923"/>
              <a:gd name="connsiteY5" fmla="*/ 2144846 h 2232813"/>
              <a:gd name="connsiteX6" fmla="*/ 2104803 w 4073923"/>
              <a:gd name="connsiteY6" fmla="*/ 2212887 h 2232813"/>
              <a:gd name="connsiteX7" fmla="*/ 1533303 w 4073923"/>
              <a:gd name="connsiteY7" fmla="*/ 2170025 h 2232813"/>
              <a:gd name="connsiteX8" fmla="*/ 0 w 4073923"/>
              <a:gd name="connsiteY8" fmla="*/ 2016259 h 2232813"/>
              <a:gd name="connsiteX9" fmla="*/ 318866 w 4073923"/>
              <a:gd name="connsiteY9" fmla="*/ 1098462 h 2232813"/>
              <a:gd name="connsiteX10" fmla="*/ 485776 w 4073923"/>
              <a:gd name="connsiteY10" fmla="*/ 14893 h 2232813"/>
              <a:gd name="connsiteX0" fmla="*/ 485776 w 4073923"/>
              <a:gd name="connsiteY0" fmla="*/ 14893 h 2213301"/>
              <a:gd name="connsiteX1" fmla="*/ 2119090 w 4073923"/>
              <a:gd name="connsiteY1" fmla="*/ 84050 h 2213301"/>
              <a:gd name="connsiteX2" fmla="*/ 4017020 w 4073923"/>
              <a:gd name="connsiteY2" fmla="*/ 606 h 2213301"/>
              <a:gd name="connsiteX3" fmla="*/ 3890740 w 4073923"/>
              <a:gd name="connsiteY3" fmla="*/ 541250 h 2213301"/>
              <a:gd name="connsiteX4" fmla="*/ 3762154 w 4073923"/>
              <a:gd name="connsiteY4" fmla="*/ 1269912 h 2213301"/>
              <a:gd name="connsiteX5" fmla="*/ 3588396 w 4073923"/>
              <a:gd name="connsiteY5" fmla="*/ 2073409 h 2213301"/>
              <a:gd name="connsiteX6" fmla="*/ 2104803 w 4073923"/>
              <a:gd name="connsiteY6" fmla="*/ 2212887 h 2213301"/>
              <a:gd name="connsiteX7" fmla="*/ 1533303 w 4073923"/>
              <a:gd name="connsiteY7" fmla="*/ 2170025 h 2213301"/>
              <a:gd name="connsiteX8" fmla="*/ 0 w 4073923"/>
              <a:gd name="connsiteY8" fmla="*/ 2016259 h 2213301"/>
              <a:gd name="connsiteX9" fmla="*/ 318866 w 4073923"/>
              <a:gd name="connsiteY9" fmla="*/ 1098462 h 2213301"/>
              <a:gd name="connsiteX10" fmla="*/ 485776 w 4073923"/>
              <a:gd name="connsiteY10" fmla="*/ 14893 h 22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3923" h="2213301">
                <a:moveTo>
                  <a:pt x="485776" y="14893"/>
                </a:moveTo>
                <a:cubicBezTo>
                  <a:pt x="1030214" y="14133"/>
                  <a:pt x="1574652" y="84810"/>
                  <a:pt x="2119090" y="84050"/>
                </a:cubicBezTo>
                <a:lnTo>
                  <a:pt x="4017020" y="606"/>
                </a:lnTo>
                <a:cubicBezTo>
                  <a:pt x="4184464" y="-16443"/>
                  <a:pt x="3933218" y="329699"/>
                  <a:pt x="3890740" y="541250"/>
                </a:cubicBezTo>
                <a:cubicBezTo>
                  <a:pt x="3848262" y="752801"/>
                  <a:pt x="3795876" y="993121"/>
                  <a:pt x="3762154" y="1269912"/>
                </a:cubicBezTo>
                <a:lnTo>
                  <a:pt x="3588396" y="2073409"/>
                </a:lnTo>
                <a:cubicBezTo>
                  <a:pt x="3285977" y="2221047"/>
                  <a:pt x="2468750" y="2208691"/>
                  <a:pt x="2104803" y="2212887"/>
                </a:cubicBezTo>
                <a:cubicBezTo>
                  <a:pt x="1740856" y="2217083"/>
                  <a:pt x="1831716" y="2188509"/>
                  <a:pt x="1533303" y="2170025"/>
                </a:cubicBezTo>
                <a:lnTo>
                  <a:pt x="0" y="2016259"/>
                </a:lnTo>
                <a:cubicBezTo>
                  <a:pt x="44376" y="1681752"/>
                  <a:pt x="274490" y="1432969"/>
                  <a:pt x="318866" y="1098462"/>
                </a:cubicBezTo>
                <a:cubicBezTo>
                  <a:pt x="403077" y="446760"/>
                  <a:pt x="473002" y="495146"/>
                  <a:pt x="485776" y="1489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-254000" y="2355850"/>
            <a:ext cx="67706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14313" y="1714500"/>
            <a:ext cx="535781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第三小组</a:t>
            </a:r>
            <a:endParaRPr lang="en-US" altLang="zh-CN" sz="4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Total </a:t>
            </a: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Soccer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576510" y="4935091"/>
            <a:ext cx="281744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MV Boli" pitchFamily="2" charset="0"/>
              </a:rPr>
              <a:t>Welcome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MV Boli" pitchFamily="2" charset="0"/>
              </a:rPr>
              <a:t>制作</a:t>
            </a:r>
            <a:r>
              <a:rPr lang="en-US" altLang="zh-CN" sz="2000" dirty="0" smtClean="0">
                <a:solidFill>
                  <a:schemeClr val="bg1"/>
                </a:solidFill>
                <a:latin typeface="MV Boli" pitchFamily="2" charset="0"/>
              </a:rPr>
              <a:t>by</a:t>
            </a:r>
            <a:r>
              <a:rPr lang="zh-CN" altLang="en-US" sz="2000" dirty="0" smtClean="0">
                <a:solidFill>
                  <a:schemeClr val="bg1"/>
                </a:solidFill>
                <a:latin typeface="MV Boli" pitchFamily="2" charset="0"/>
              </a:rPr>
              <a:t>第</a:t>
            </a:r>
            <a:r>
              <a:rPr lang="en-US" altLang="zh-CN" sz="2000" dirty="0" smtClean="0">
                <a:solidFill>
                  <a:schemeClr val="bg1"/>
                </a:solidFill>
                <a:latin typeface="MV Boli" pitchFamily="2" charset="0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MV Boli" pitchFamily="2" charset="0"/>
              </a:rPr>
              <a:t>小组张子豪</a:t>
            </a:r>
            <a:endParaRPr lang="zh-CN" altLang="en-US" sz="2000" dirty="0">
              <a:solidFill>
                <a:schemeClr val="bg1"/>
              </a:solidFill>
              <a:latin typeface="MV Boli" pitchFamily="2" charset="0"/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344" y="3357563"/>
            <a:ext cx="2333624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00"/>
          <p:cNvSpPr>
            <a:spLocks noChangeShapeType="1"/>
          </p:cNvSpPr>
          <p:nvPr/>
        </p:nvSpPr>
        <p:spPr bwMode="auto">
          <a:xfrm>
            <a:off x="0" y="3427413"/>
            <a:ext cx="1116013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784225" y="29241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774700" y="2924175"/>
            <a:ext cx="11477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1914525" y="29241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74700" y="342582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779463" y="3929063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14525" y="34067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4700" y="4005263"/>
            <a:ext cx="1238250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8360085">
            <a:off x="1816894" y="3752056"/>
            <a:ext cx="676275" cy="144463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774700" y="836613"/>
            <a:ext cx="0" cy="208756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7088" y="1052513"/>
            <a:ext cx="3647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鼠标移动半圆跟着移动的导航栏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Line 300"/>
          <p:cNvSpPr>
            <a:spLocks noChangeShapeType="1"/>
          </p:cNvSpPr>
          <p:nvPr/>
        </p:nvSpPr>
        <p:spPr bwMode="auto">
          <a:xfrm>
            <a:off x="8027988" y="3427413"/>
            <a:ext cx="1116012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2706688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2697163" y="2924175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 flipV="1">
            <a:off x="3836988" y="2924175"/>
            <a:ext cx="358775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2697163" y="342582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2700338" y="3929063"/>
            <a:ext cx="1149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3836988" y="3406775"/>
            <a:ext cx="358775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697163" y="4005263"/>
            <a:ext cx="1238250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12"/>
          <p:cNvSpPr/>
          <p:nvPr/>
        </p:nvSpPr>
        <p:spPr>
          <a:xfrm rot="18360085">
            <a:off x="3738563" y="3752850"/>
            <a:ext cx="676275" cy="142875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 flipH="1">
            <a:off x="2706688" y="4140200"/>
            <a:ext cx="0" cy="153035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2706688" y="4840288"/>
            <a:ext cx="17235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下一场比赛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 flipV="1">
            <a:off x="4672013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4662488" y="2924175"/>
            <a:ext cx="1149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5802313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4662488" y="342582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4667250" y="3929063"/>
            <a:ext cx="11477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5802313" y="34067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4662488" y="4005263"/>
            <a:ext cx="1239837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矩形 12"/>
          <p:cNvSpPr/>
          <p:nvPr/>
        </p:nvSpPr>
        <p:spPr>
          <a:xfrm rot="18360085">
            <a:off x="5704681" y="3752057"/>
            <a:ext cx="676275" cy="144462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0" name="直接箭头连接符 89"/>
          <p:cNvCxnSpPr/>
          <p:nvPr/>
        </p:nvCxnSpPr>
        <p:spPr>
          <a:xfrm flipV="1">
            <a:off x="4662488" y="1652588"/>
            <a:ext cx="9525" cy="127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746625" y="16525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历史战绩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H="1" flipV="1">
            <a:off x="6516688" y="2933700"/>
            <a:ext cx="358775" cy="5016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6507163" y="2933700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 flipV="1">
            <a:off x="7645400" y="2933700"/>
            <a:ext cx="360363" cy="5016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6507163" y="3433763"/>
            <a:ext cx="358775" cy="503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6510338" y="3937000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7645400" y="3414713"/>
            <a:ext cx="360363" cy="503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507163" y="4013200"/>
            <a:ext cx="1238250" cy="14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矩形 12"/>
          <p:cNvSpPr/>
          <p:nvPr/>
        </p:nvSpPr>
        <p:spPr>
          <a:xfrm rot="18360085">
            <a:off x="7548563" y="3762375"/>
            <a:ext cx="676275" cy="142875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1" name="直接箭头连接符 100"/>
          <p:cNvCxnSpPr/>
          <p:nvPr/>
        </p:nvCxnSpPr>
        <p:spPr>
          <a:xfrm flipH="1">
            <a:off x="6516688" y="4149725"/>
            <a:ext cx="0" cy="189865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516688" y="484822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赛事信息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8072438" y="2857500"/>
            <a:ext cx="10715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……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61" name="AutoShape 112"/>
          <p:cNvSpPr>
            <a:spLocks noChangeArrowheads="1"/>
          </p:cNvSpPr>
          <p:nvPr/>
        </p:nvSpPr>
        <p:spPr bwMode="auto">
          <a:xfrm rot="16200000">
            <a:off x="3464719" y="-1393031"/>
            <a:ext cx="642937" cy="3857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39999"/>
                </a:schemeClr>
              </a:gs>
              <a:gs pos="100000">
                <a:schemeClr val="bg1">
                  <a:gamma/>
                  <a:tint val="15294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lIns="18000" tIns="1054800" rIns="18000"/>
          <a:lstStyle/>
          <a:p>
            <a:pPr algn="ctr" fontAlgn="auto">
              <a:spcBef>
                <a:spcPct val="40000"/>
              </a:spcBef>
              <a:spcAft>
                <a:spcPts val="0"/>
              </a:spcAft>
              <a:defRPr/>
            </a:pPr>
            <a:endParaRPr lang="en-GB" altLang="zh-CN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346" name="TextBox 61"/>
          <p:cNvSpPr txBox="1">
            <a:spLocks noChangeArrowheads="1"/>
          </p:cNvSpPr>
          <p:nvPr/>
        </p:nvSpPr>
        <p:spPr bwMode="auto">
          <a:xfrm>
            <a:off x="2214563" y="285750"/>
            <a:ext cx="35004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347" name="Picture 11" descr="C:\Users\TITAN\Desktop\新建文件夹\200641316163226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214313"/>
            <a:ext cx="71913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"/>
                            </p:stCondLst>
                            <p:childTnLst>
                              <p:par>
                                <p:cTn id="1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3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"/>
                            </p:stCondLst>
                            <p:childTnLst>
                              <p:par>
                                <p:cTn id="2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"/>
                            </p:stCondLst>
                            <p:childTnLst>
                              <p:par>
                                <p:cTn id="2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00"/>
                            </p:stCondLst>
                            <p:childTnLst>
                              <p:par>
                                <p:cTn id="2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700"/>
                            </p:stCondLst>
                            <p:childTnLst>
                              <p:par>
                                <p:cTn id="2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800"/>
                            </p:stCondLst>
                            <p:childTnLst>
                              <p:par>
                                <p:cTn id="2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7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9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5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8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50"/>
                            </p:stCondLst>
                            <p:childTnLst>
                              <p:par>
                                <p:cTn id="3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250"/>
                            </p:stCondLst>
                            <p:childTnLst>
                              <p:par>
                                <p:cTn id="310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1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2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  <p:bldP spid="13" grpId="0" animBg="1"/>
      <p:bldP spid="13" grpId="1" animBg="1"/>
      <p:bldP spid="54" grpId="0"/>
      <p:bldP spid="54" grpId="1"/>
      <p:bldP spid="60" grpId="0" animBg="1"/>
      <p:bldP spid="76" grpId="0" animBg="1"/>
      <p:bldP spid="76" grpId="1" animBg="1"/>
      <p:bldP spid="77" grpId="0" animBg="1"/>
      <p:bldP spid="77" grpId="1" animBg="1"/>
      <p:bldP spid="79" grpId="0"/>
      <p:bldP spid="79" grpId="1"/>
      <p:bldP spid="88" grpId="0" animBg="1"/>
      <p:bldP spid="88" grpId="1" animBg="1"/>
      <p:bldP spid="89" grpId="0" animBg="1"/>
      <p:bldP spid="89" grpId="1" animBg="1"/>
      <p:bldP spid="91" grpId="0"/>
      <p:bldP spid="91" grpId="1"/>
      <p:bldP spid="99" grpId="0" animBg="1"/>
      <p:bldP spid="99" grpId="1" animBg="1"/>
      <p:bldP spid="100" grpId="0" animBg="1"/>
      <p:bldP spid="100" grpId="1" animBg="1"/>
      <p:bldP spid="102" grpId="0"/>
      <p:bldP spid="102" grpId="1"/>
      <p:bldP spid="44" grpId="0"/>
      <p:bldP spid="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047404" y="836712"/>
            <a:ext cx="6413028" cy="5256584"/>
          </a:xfrm>
          <a:custGeom>
            <a:avLst/>
            <a:gdLst>
              <a:gd name="connsiteX0" fmla="*/ 0 w 6400328"/>
              <a:gd name="connsiteY0" fmla="*/ 768101 h 4608512"/>
              <a:gd name="connsiteX1" fmla="*/ 768101 w 6400328"/>
              <a:gd name="connsiteY1" fmla="*/ 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0 w 6400328"/>
              <a:gd name="connsiteY0" fmla="*/ 7681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25400 w 6400328"/>
              <a:gd name="connsiteY0" fmla="*/ 4506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25400 w 6400328"/>
              <a:gd name="connsiteY8" fmla="*/ 450601 h 4608512"/>
              <a:gd name="connsiteX0" fmla="*/ 38100 w 6413028"/>
              <a:gd name="connsiteY0" fmla="*/ 450601 h 4610313"/>
              <a:gd name="connsiteX1" fmla="*/ 526801 w 6413028"/>
              <a:gd name="connsiteY1" fmla="*/ 12700 h 4610313"/>
              <a:gd name="connsiteX2" fmla="*/ 5644927 w 6413028"/>
              <a:gd name="connsiteY2" fmla="*/ 0 h 4610313"/>
              <a:gd name="connsiteX3" fmla="*/ 6413028 w 6413028"/>
              <a:gd name="connsiteY3" fmla="*/ 768101 h 4610313"/>
              <a:gd name="connsiteX4" fmla="*/ 6413028 w 6413028"/>
              <a:gd name="connsiteY4" fmla="*/ 3840411 h 4610313"/>
              <a:gd name="connsiteX5" fmla="*/ 5644927 w 6413028"/>
              <a:gd name="connsiteY5" fmla="*/ 4608512 h 4610313"/>
              <a:gd name="connsiteX6" fmla="*/ 780801 w 6413028"/>
              <a:gd name="connsiteY6" fmla="*/ 4608512 h 4610313"/>
              <a:gd name="connsiteX7" fmla="*/ 0 w 6413028"/>
              <a:gd name="connsiteY7" fmla="*/ 4234111 h 4610313"/>
              <a:gd name="connsiteX8" fmla="*/ 38100 w 6413028"/>
              <a:gd name="connsiteY8" fmla="*/ 450601 h 4610313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649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8100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13028" h="4608512">
                <a:moveTo>
                  <a:pt x="38100" y="450601"/>
                </a:moveTo>
                <a:cubicBezTo>
                  <a:pt x="38100" y="26391"/>
                  <a:pt x="102591" y="12700"/>
                  <a:pt x="526801" y="12700"/>
                </a:cubicBezTo>
                <a:lnTo>
                  <a:pt x="5810027" y="0"/>
                </a:lnTo>
                <a:cubicBezTo>
                  <a:pt x="6234237" y="0"/>
                  <a:pt x="6413028" y="343891"/>
                  <a:pt x="6413028" y="768101"/>
                </a:cubicBezTo>
                <a:lnTo>
                  <a:pt x="6413028" y="3840411"/>
                </a:lnTo>
                <a:cubicBezTo>
                  <a:pt x="6413028" y="4264621"/>
                  <a:pt x="6310437" y="4608512"/>
                  <a:pt x="5886227" y="4608512"/>
                </a:cubicBezTo>
                <a:lnTo>
                  <a:pt x="552201" y="4595812"/>
                </a:lnTo>
                <a:cubicBezTo>
                  <a:pt x="127991" y="4595812"/>
                  <a:pt x="0" y="4658321"/>
                  <a:pt x="0" y="4234111"/>
                </a:cubicBezTo>
                <a:lnTo>
                  <a:pt x="38100" y="450601"/>
                </a:lnTo>
                <a:close/>
              </a:path>
            </a:pathLst>
          </a:custGeom>
          <a:gradFill flip="none" rotWithShape="1">
            <a:gsLst>
              <a:gs pos="52000">
                <a:schemeClr val="tx2">
                  <a:lumMod val="60000"/>
                  <a:lumOff val="40000"/>
                  <a:alpha val="44000"/>
                </a:schemeClr>
              </a:gs>
              <a:gs pos="0">
                <a:schemeClr val="tx2">
                  <a:lumMod val="40000"/>
                  <a:lumOff val="60000"/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9366" y="7072313"/>
            <a:ext cx="489970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Line 300"/>
          <p:cNvSpPr>
            <a:spLocks noChangeShapeType="1"/>
          </p:cNvSpPr>
          <p:nvPr/>
        </p:nvSpPr>
        <p:spPr bwMode="auto">
          <a:xfrm>
            <a:off x="0" y="3427413"/>
            <a:ext cx="1116013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16013" y="836613"/>
            <a:ext cx="792162" cy="5256212"/>
          </a:xfrm>
          <a:prstGeom prst="round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首页展示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116013" y="952500"/>
            <a:ext cx="0" cy="24844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116013" y="3429000"/>
            <a:ext cx="0" cy="24844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85542">
            <a:off x="2290547" y="7745796"/>
            <a:ext cx="577734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71811">
            <a:off x="2363788" y="9627444"/>
            <a:ext cx="5857875" cy="10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86752">
            <a:off x="3684992" y="5965395"/>
            <a:ext cx="4579166" cy="612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0417 -0.7724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3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77245 L 0.00365 -1.65208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0747 -0.93194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77246 L 0.00417 -1.65463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12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6 -0.02893 L 0.01909 -0.90139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4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77246 L 0.00417 -1.65463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12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13 0.02361 L -0.0375 -0.83518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4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12"/>
          <p:cNvSpPr>
            <a:spLocks noChangeArrowheads="1"/>
          </p:cNvSpPr>
          <p:nvPr/>
        </p:nvSpPr>
        <p:spPr bwMode="auto">
          <a:xfrm rot="16200000">
            <a:off x="1668463" y="-382588"/>
            <a:ext cx="647700" cy="2841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39999"/>
                </a:schemeClr>
              </a:gs>
              <a:gs pos="100000">
                <a:schemeClr val="bg1">
                  <a:gamma/>
                  <a:tint val="15294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lIns="18000" tIns="1054800" rIns="18000"/>
          <a:lstStyle/>
          <a:p>
            <a:pPr algn="ctr" fontAlgn="auto">
              <a:spcBef>
                <a:spcPct val="40000"/>
              </a:spcBef>
              <a:spcAft>
                <a:spcPts val="0"/>
              </a:spcAft>
              <a:defRPr/>
            </a:pPr>
            <a:endParaRPr lang="en-GB" altLang="zh-CN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14375" y="714375"/>
            <a:ext cx="24288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新闻公告</a:t>
            </a:r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5400000">
            <a:off x="107950" y="393701"/>
            <a:ext cx="7842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>
            <a:grpSpLocks/>
          </p:cNvGrpSpPr>
          <p:nvPr/>
        </p:nvGrpSpPr>
        <p:grpSpPr bwMode="auto">
          <a:xfrm>
            <a:off x="2314575" y="4516438"/>
            <a:ext cx="4030663" cy="1979612"/>
            <a:chOff x="2314575" y="4516438"/>
            <a:chExt cx="4030663" cy="1979612"/>
          </a:xfrm>
        </p:grpSpPr>
        <p:grpSp>
          <p:nvGrpSpPr>
            <p:cNvPr id="16395" name="Group 305"/>
            <p:cNvGrpSpPr>
              <a:grpSpLocks/>
            </p:cNvGrpSpPr>
            <p:nvPr/>
          </p:nvGrpSpPr>
          <p:grpSpPr bwMode="auto">
            <a:xfrm>
              <a:off x="2797175" y="4516438"/>
              <a:ext cx="3548063" cy="1979612"/>
              <a:chOff x="1083" y="2845"/>
              <a:chExt cx="2235" cy="1247"/>
            </a:xfrm>
          </p:grpSpPr>
          <p:sp>
            <p:nvSpPr>
              <p:cNvPr id="16408" name="Freeform 21"/>
              <p:cNvSpPr>
                <a:spLocks/>
              </p:cNvSpPr>
              <p:nvPr/>
            </p:nvSpPr>
            <p:spPr bwMode="auto">
              <a:xfrm>
                <a:off x="1083" y="3005"/>
                <a:ext cx="2235" cy="1087"/>
              </a:xfrm>
              <a:custGeom>
                <a:avLst/>
                <a:gdLst>
                  <a:gd name="T0" fmla="*/ 1565 w 1594"/>
                  <a:gd name="T1" fmla="*/ 11506 h 776"/>
                  <a:gd name="T2" fmla="*/ 1363 w 1594"/>
                  <a:gd name="T3" fmla="*/ 11467 h 776"/>
                  <a:gd name="T4" fmla="*/ 1185 w 1594"/>
                  <a:gd name="T5" fmla="*/ 11363 h 776"/>
                  <a:gd name="T6" fmla="*/ 1040 w 1594"/>
                  <a:gd name="T7" fmla="*/ 11220 h 776"/>
                  <a:gd name="T8" fmla="*/ 987 w 1594"/>
                  <a:gd name="T9" fmla="*/ 11030 h 776"/>
                  <a:gd name="T10" fmla="*/ 1 w 1594"/>
                  <a:gd name="T11" fmla="*/ 563 h 776"/>
                  <a:gd name="T12" fmla="*/ 29 w 1594"/>
                  <a:gd name="T13" fmla="*/ 338 h 776"/>
                  <a:gd name="T14" fmla="*/ 151 w 1594"/>
                  <a:gd name="T15" fmla="*/ 157 h 776"/>
                  <a:gd name="T16" fmla="*/ 324 w 1594"/>
                  <a:gd name="T17" fmla="*/ 41 h 776"/>
                  <a:gd name="T18" fmla="*/ 554 w 1594"/>
                  <a:gd name="T19" fmla="*/ 0 h 776"/>
                  <a:gd name="T20" fmla="*/ 23260 w 1594"/>
                  <a:gd name="T21" fmla="*/ 0 h 776"/>
                  <a:gd name="T22" fmla="*/ 23480 w 1594"/>
                  <a:gd name="T23" fmla="*/ 41 h 776"/>
                  <a:gd name="T24" fmla="*/ 23662 w 1594"/>
                  <a:gd name="T25" fmla="*/ 157 h 776"/>
                  <a:gd name="T26" fmla="*/ 23770 w 1594"/>
                  <a:gd name="T27" fmla="*/ 338 h 776"/>
                  <a:gd name="T28" fmla="*/ 23798 w 1594"/>
                  <a:gd name="T29" fmla="*/ 563 h 776"/>
                  <a:gd name="T30" fmla="*/ 22820 w 1594"/>
                  <a:gd name="T31" fmla="*/ 11030 h 776"/>
                  <a:gd name="T32" fmla="*/ 22766 w 1594"/>
                  <a:gd name="T33" fmla="*/ 11220 h 776"/>
                  <a:gd name="T34" fmla="*/ 22629 w 1594"/>
                  <a:gd name="T35" fmla="*/ 11363 h 776"/>
                  <a:gd name="T36" fmla="*/ 22450 w 1594"/>
                  <a:gd name="T37" fmla="*/ 11467 h 776"/>
                  <a:gd name="T38" fmla="*/ 22249 w 1594"/>
                  <a:gd name="T39" fmla="*/ 11506 h 776"/>
                  <a:gd name="T40" fmla="*/ 1565 w 1594"/>
                  <a:gd name="T41" fmla="*/ 11506 h 7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94"/>
                  <a:gd name="T64" fmla="*/ 0 h 776"/>
                  <a:gd name="T65" fmla="*/ 1594 w 1594"/>
                  <a:gd name="T66" fmla="*/ 776 h 7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94" h="776">
                    <a:moveTo>
                      <a:pt x="105" y="776"/>
                    </a:moveTo>
                    <a:cubicBezTo>
                      <a:pt x="100" y="776"/>
                      <a:pt x="95" y="776"/>
                      <a:pt x="91" y="774"/>
                    </a:cubicBezTo>
                    <a:cubicBezTo>
                      <a:pt x="86" y="772"/>
                      <a:pt x="82" y="770"/>
                      <a:pt x="79" y="767"/>
                    </a:cubicBezTo>
                    <a:cubicBezTo>
                      <a:pt x="75" y="764"/>
                      <a:pt x="72" y="761"/>
                      <a:pt x="70" y="757"/>
                    </a:cubicBezTo>
                    <a:cubicBezTo>
                      <a:pt x="68" y="753"/>
                      <a:pt x="66" y="749"/>
                      <a:pt x="66" y="744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3"/>
                      <a:pt x="1" y="28"/>
                      <a:pt x="2" y="23"/>
                    </a:cubicBezTo>
                    <a:cubicBezTo>
                      <a:pt x="4" y="19"/>
                      <a:pt x="7" y="15"/>
                      <a:pt x="10" y="11"/>
                    </a:cubicBezTo>
                    <a:cubicBezTo>
                      <a:pt x="13" y="8"/>
                      <a:pt x="17" y="5"/>
                      <a:pt x="22" y="3"/>
                    </a:cubicBezTo>
                    <a:cubicBezTo>
                      <a:pt x="26" y="1"/>
                      <a:pt x="31" y="0"/>
                      <a:pt x="37" y="0"/>
                    </a:cubicBezTo>
                    <a:cubicBezTo>
                      <a:pt x="1557" y="0"/>
                      <a:pt x="1557" y="0"/>
                      <a:pt x="1557" y="0"/>
                    </a:cubicBezTo>
                    <a:cubicBezTo>
                      <a:pt x="1563" y="0"/>
                      <a:pt x="1568" y="1"/>
                      <a:pt x="1572" y="3"/>
                    </a:cubicBezTo>
                    <a:cubicBezTo>
                      <a:pt x="1577" y="5"/>
                      <a:pt x="1581" y="8"/>
                      <a:pt x="1584" y="11"/>
                    </a:cubicBezTo>
                    <a:cubicBezTo>
                      <a:pt x="1587" y="15"/>
                      <a:pt x="1590" y="19"/>
                      <a:pt x="1591" y="23"/>
                    </a:cubicBezTo>
                    <a:cubicBezTo>
                      <a:pt x="1593" y="28"/>
                      <a:pt x="1594" y="33"/>
                      <a:pt x="1593" y="38"/>
                    </a:cubicBezTo>
                    <a:cubicBezTo>
                      <a:pt x="1528" y="744"/>
                      <a:pt x="1528" y="744"/>
                      <a:pt x="1528" y="744"/>
                    </a:cubicBezTo>
                    <a:cubicBezTo>
                      <a:pt x="1528" y="749"/>
                      <a:pt x="1526" y="753"/>
                      <a:pt x="1524" y="757"/>
                    </a:cubicBezTo>
                    <a:cubicBezTo>
                      <a:pt x="1522" y="761"/>
                      <a:pt x="1519" y="764"/>
                      <a:pt x="1515" y="767"/>
                    </a:cubicBezTo>
                    <a:cubicBezTo>
                      <a:pt x="1512" y="770"/>
                      <a:pt x="1508" y="772"/>
                      <a:pt x="1503" y="774"/>
                    </a:cubicBezTo>
                    <a:cubicBezTo>
                      <a:pt x="1499" y="776"/>
                      <a:pt x="1494" y="776"/>
                      <a:pt x="1489" y="776"/>
                    </a:cubicBezTo>
                    <a:lnTo>
                      <a:pt x="105" y="776"/>
                    </a:lnTo>
                    <a:close/>
                  </a:path>
                </a:pathLst>
              </a:custGeom>
              <a:solidFill>
                <a:srgbClr val="0079C1"/>
              </a:solidFill>
              <a:ln w="254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6409" name="Freeform 23"/>
              <p:cNvSpPr>
                <a:spLocks/>
              </p:cNvSpPr>
              <p:nvPr/>
            </p:nvSpPr>
            <p:spPr bwMode="auto">
              <a:xfrm>
                <a:off x="1100" y="2845"/>
                <a:ext cx="2201" cy="173"/>
              </a:xfrm>
              <a:custGeom>
                <a:avLst/>
                <a:gdLst>
                  <a:gd name="T0" fmla="*/ 29 w 1570"/>
                  <a:gd name="T1" fmla="*/ 1869 h 123"/>
                  <a:gd name="T2" fmla="*/ 136 w 1570"/>
                  <a:gd name="T3" fmla="*/ 1802 h 123"/>
                  <a:gd name="T4" fmla="*/ 231 w 1570"/>
                  <a:gd name="T5" fmla="*/ 1765 h 123"/>
                  <a:gd name="T6" fmla="*/ 376 w 1570"/>
                  <a:gd name="T7" fmla="*/ 1737 h 123"/>
                  <a:gd name="T8" fmla="*/ 23056 w 1570"/>
                  <a:gd name="T9" fmla="*/ 1737 h 123"/>
                  <a:gd name="T10" fmla="*/ 23192 w 1570"/>
                  <a:gd name="T11" fmla="*/ 1765 h 123"/>
                  <a:gd name="T12" fmla="*/ 23286 w 1570"/>
                  <a:gd name="T13" fmla="*/ 1802 h 123"/>
                  <a:gd name="T14" fmla="*/ 23389 w 1570"/>
                  <a:gd name="T15" fmla="*/ 1869 h 123"/>
                  <a:gd name="T16" fmla="*/ 22059 w 1570"/>
                  <a:gd name="T17" fmla="*/ 165 h 123"/>
                  <a:gd name="T18" fmla="*/ 21986 w 1570"/>
                  <a:gd name="T19" fmla="*/ 83 h 123"/>
                  <a:gd name="T20" fmla="*/ 21903 w 1570"/>
                  <a:gd name="T21" fmla="*/ 42 h 123"/>
                  <a:gd name="T22" fmla="*/ 21798 w 1570"/>
                  <a:gd name="T23" fmla="*/ 0 h 123"/>
                  <a:gd name="T24" fmla="*/ 21682 w 1570"/>
                  <a:gd name="T25" fmla="*/ 0 h 123"/>
                  <a:gd name="T26" fmla="*/ 1741 w 1570"/>
                  <a:gd name="T27" fmla="*/ 0 h 123"/>
                  <a:gd name="T28" fmla="*/ 1625 w 1570"/>
                  <a:gd name="T29" fmla="*/ 0 h 123"/>
                  <a:gd name="T30" fmla="*/ 1517 w 1570"/>
                  <a:gd name="T31" fmla="*/ 42 h 123"/>
                  <a:gd name="T32" fmla="*/ 1438 w 1570"/>
                  <a:gd name="T33" fmla="*/ 83 h 123"/>
                  <a:gd name="T34" fmla="*/ 1358 w 1570"/>
                  <a:gd name="T35" fmla="*/ 165 h 123"/>
                  <a:gd name="T36" fmla="*/ 29 w 1570"/>
                  <a:gd name="T37" fmla="*/ 1869 h 1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70"/>
                  <a:gd name="T58" fmla="*/ 0 h 123"/>
                  <a:gd name="T59" fmla="*/ 1570 w 1570"/>
                  <a:gd name="T60" fmla="*/ 123 h 1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70" h="123">
                    <a:moveTo>
                      <a:pt x="2" y="122"/>
                    </a:moveTo>
                    <a:cubicBezTo>
                      <a:pt x="4" y="120"/>
                      <a:pt x="6" y="119"/>
                      <a:pt x="9" y="118"/>
                    </a:cubicBezTo>
                    <a:cubicBezTo>
                      <a:pt x="11" y="116"/>
                      <a:pt x="14" y="116"/>
                      <a:pt x="16" y="115"/>
                    </a:cubicBezTo>
                    <a:cubicBezTo>
                      <a:pt x="19" y="114"/>
                      <a:pt x="22" y="114"/>
                      <a:pt x="25" y="114"/>
                    </a:cubicBezTo>
                    <a:cubicBezTo>
                      <a:pt x="1545" y="114"/>
                      <a:pt x="1545" y="114"/>
                      <a:pt x="1545" y="114"/>
                    </a:cubicBezTo>
                    <a:cubicBezTo>
                      <a:pt x="1548" y="114"/>
                      <a:pt x="1551" y="114"/>
                      <a:pt x="1554" y="115"/>
                    </a:cubicBezTo>
                    <a:cubicBezTo>
                      <a:pt x="1556" y="116"/>
                      <a:pt x="1559" y="116"/>
                      <a:pt x="1561" y="118"/>
                    </a:cubicBezTo>
                    <a:cubicBezTo>
                      <a:pt x="1564" y="119"/>
                      <a:pt x="1566" y="120"/>
                      <a:pt x="1568" y="122"/>
                    </a:cubicBezTo>
                    <a:cubicBezTo>
                      <a:pt x="1570" y="123"/>
                      <a:pt x="1510" y="50"/>
                      <a:pt x="1479" y="11"/>
                    </a:cubicBezTo>
                    <a:cubicBezTo>
                      <a:pt x="1477" y="9"/>
                      <a:pt x="1475" y="8"/>
                      <a:pt x="1474" y="6"/>
                    </a:cubicBezTo>
                    <a:cubicBezTo>
                      <a:pt x="1472" y="5"/>
                      <a:pt x="1470" y="4"/>
                      <a:pt x="1468" y="3"/>
                    </a:cubicBezTo>
                    <a:cubicBezTo>
                      <a:pt x="1466" y="2"/>
                      <a:pt x="1463" y="1"/>
                      <a:pt x="1461" y="0"/>
                    </a:cubicBezTo>
                    <a:cubicBezTo>
                      <a:pt x="1458" y="0"/>
                      <a:pt x="1456" y="0"/>
                      <a:pt x="145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4" y="0"/>
                      <a:pt x="112" y="0"/>
                      <a:pt x="109" y="0"/>
                    </a:cubicBezTo>
                    <a:cubicBezTo>
                      <a:pt x="107" y="1"/>
                      <a:pt x="104" y="2"/>
                      <a:pt x="102" y="3"/>
                    </a:cubicBezTo>
                    <a:cubicBezTo>
                      <a:pt x="100" y="4"/>
                      <a:pt x="98" y="5"/>
                      <a:pt x="96" y="6"/>
                    </a:cubicBezTo>
                    <a:cubicBezTo>
                      <a:pt x="94" y="8"/>
                      <a:pt x="93" y="9"/>
                      <a:pt x="91" y="11"/>
                    </a:cubicBezTo>
                    <a:cubicBezTo>
                      <a:pt x="60" y="50"/>
                      <a:pt x="0" y="123"/>
                      <a:pt x="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6410" name="Freeform 24"/>
              <p:cNvSpPr>
                <a:spLocks/>
              </p:cNvSpPr>
              <p:nvPr/>
            </p:nvSpPr>
            <p:spPr bwMode="auto">
              <a:xfrm>
                <a:off x="1100" y="2845"/>
                <a:ext cx="2201" cy="173"/>
              </a:xfrm>
              <a:custGeom>
                <a:avLst/>
                <a:gdLst>
                  <a:gd name="T0" fmla="*/ 29 w 1570"/>
                  <a:gd name="T1" fmla="*/ 1869 h 123"/>
                  <a:gd name="T2" fmla="*/ 136 w 1570"/>
                  <a:gd name="T3" fmla="*/ 1802 h 123"/>
                  <a:gd name="T4" fmla="*/ 231 w 1570"/>
                  <a:gd name="T5" fmla="*/ 1765 h 123"/>
                  <a:gd name="T6" fmla="*/ 376 w 1570"/>
                  <a:gd name="T7" fmla="*/ 1737 h 123"/>
                  <a:gd name="T8" fmla="*/ 23056 w 1570"/>
                  <a:gd name="T9" fmla="*/ 1737 h 123"/>
                  <a:gd name="T10" fmla="*/ 23192 w 1570"/>
                  <a:gd name="T11" fmla="*/ 1765 h 123"/>
                  <a:gd name="T12" fmla="*/ 23286 w 1570"/>
                  <a:gd name="T13" fmla="*/ 1802 h 123"/>
                  <a:gd name="T14" fmla="*/ 23389 w 1570"/>
                  <a:gd name="T15" fmla="*/ 1869 h 123"/>
                  <a:gd name="T16" fmla="*/ 22059 w 1570"/>
                  <a:gd name="T17" fmla="*/ 165 h 123"/>
                  <a:gd name="T18" fmla="*/ 21986 w 1570"/>
                  <a:gd name="T19" fmla="*/ 83 h 123"/>
                  <a:gd name="T20" fmla="*/ 21903 w 1570"/>
                  <a:gd name="T21" fmla="*/ 42 h 123"/>
                  <a:gd name="T22" fmla="*/ 21798 w 1570"/>
                  <a:gd name="T23" fmla="*/ 0 h 123"/>
                  <a:gd name="T24" fmla="*/ 21682 w 1570"/>
                  <a:gd name="T25" fmla="*/ 0 h 123"/>
                  <a:gd name="T26" fmla="*/ 1741 w 1570"/>
                  <a:gd name="T27" fmla="*/ 0 h 123"/>
                  <a:gd name="T28" fmla="*/ 1625 w 1570"/>
                  <a:gd name="T29" fmla="*/ 0 h 123"/>
                  <a:gd name="T30" fmla="*/ 1517 w 1570"/>
                  <a:gd name="T31" fmla="*/ 42 h 123"/>
                  <a:gd name="T32" fmla="*/ 1438 w 1570"/>
                  <a:gd name="T33" fmla="*/ 83 h 123"/>
                  <a:gd name="T34" fmla="*/ 1358 w 1570"/>
                  <a:gd name="T35" fmla="*/ 165 h 123"/>
                  <a:gd name="T36" fmla="*/ 29 w 1570"/>
                  <a:gd name="T37" fmla="*/ 1869 h 1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70"/>
                  <a:gd name="T58" fmla="*/ 0 h 123"/>
                  <a:gd name="T59" fmla="*/ 1570 w 1570"/>
                  <a:gd name="T60" fmla="*/ 123 h 1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70" h="123">
                    <a:moveTo>
                      <a:pt x="2" y="122"/>
                    </a:moveTo>
                    <a:cubicBezTo>
                      <a:pt x="4" y="120"/>
                      <a:pt x="6" y="119"/>
                      <a:pt x="9" y="118"/>
                    </a:cubicBezTo>
                    <a:cubicBezTo>
                      <a:pt x="11" y="116"/>
                      <a:pt x="14" y="116"/>
                      <a:pt x="16" y="115"/>
                    </a:cubicBezTo>
                    <a:cubicBezTo>
                      <a:pt x="19" y="114"/>
                      <a:pt x="22" y="114"/>
                      <a:pt x="25" y="114"/>
                    </a:cubicBezTo>
                    <a:cubicBezTo>
                      <a:pt x="1545" y="114"/>
                      <a:pt x="1545" y="114"/>
                      <a:pt x="1545" y="114"/>
                    </a:cubicBezTo>
                    <a:cubicBezTo>
                      <a:pt x="1548" y="114"/>
                      <a:pt x="1551" y="114"/>
                      <a:pt x="1554" y="115"/>
                    </a:cubicBezTo>
                    <a:cubicBezTo>
                      <a:pt x="1556" y="116"/>
                      <a:pt x="1559" y="116"/>
                      <a:pt x="1561" y="118"/>
                    </a:cubicBezTo>
                    <a:cubicBezTo>
                      <a:pt x="1564" y="119"/>
                      <a:pt x="1566" y="120"/>
                      <a:pt x="1568" y="122"/>
                    </a:cubicBezTo>
                    <a:cubicBezTo>
                      <a:pt x="1570" y="123"/>
                      <a:pt x="1510" y="50"/>
                      <a:pt x="1479" y="11"/>
                    </a:cubicBezTo>
                    <a:cubicBezTo>
                      <a:pt x="1477" y="9"/>
                      <a:pt x="1475" y="8"/>
                      <a:pt x="1474" y="6"/>
                    </a:cubicBezTo>
                    <a:cubicBezTo>
                      <a:pt x="1472" y="5"/>
                      <a:pt x="1470" y="4"/>
                      <a:pt x="1468" y="3"/>
                    </a:cubicBezTo>
                    <a:cubicBezTo>
                      <a:pt x="1466" y="2"/>
                      <a:pt x="1463" y="1"/>
                      <a:pt x="1461" y="0"/>
                    </a:cubicBezTo>
                    <a:cubicBezTo>
                      <a:pt x="1458" y="0"/>
                      <a:pt x="1456" y="0"/>
                      <a:pt x="145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4" y="0"/>
                      <a:pt x="112" y="0"/>
                      <a:pt x="109" y="0"/>
                    </a:cubicBezTo>
                    <a:cubicBezTo>
                      <a:pt x="107" y="1"/>
                      <a:pt x="104" y="2"/>
                      <a:pt x="102" y="3"/>
                    </a:cubicBezTo>
                    <a:cubicBezTo>
                      <a:pt x="100" y="4"/>
                      <a:pt x="98" y="5"/>
                      <a:pt x="96" y="6"/>
                    </a:cubicBezTo>
                    <a:cubicBezTo>
                      <a:pt x="94" y="8"/>
                      <a:pt x="93" y="9"/>
                      <a:pt x="91" y="11"/>
                    </a:cubicBezTo>
                    <a:cubicBezTo>
                      <a:pt x="60" y="50"/>
                      <a:pt x="0" y="123"/>
                      <a:pt x="2" y="122"/>
                    </a:cubicBezTo>
                    <a:close/>
                  </a:path>
                </a:pathLst>
              </a:custGeom>
              <a:noFill/>
              <a:ln w="254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6411" name="Freeform 25"/>
              <p:cNvSpPr>
                <a:spLocks/>
              </p:cNvSpPr>
              <p:nvPr/>
            </p:nvSpPr>
            <p:spPr bwMode="auto">
              <a:xfrm>
                <a:off x="1100" y="2845"/>
                <a:ext cx="2201" cy="173"/>
              </a:xfrm>
              <a:custGeom>
                <a:avLst/>
                <a:gdLst>
                  <a:gd name="T0" fmla="*/ 29 w 1570"/>
                  <a:gd name="T1" fmla="*/ 1869 h 123"/>
                  <a:gd name="T2" fmla="*/ 136 w 1570"/>
                  <a:gd name="T3" fmla="*/ 1802 h 123"/>
                  <a:gd name="T4" fmla="*/ 231 w 1570"/>
                  <a:gd name="T5" fmla="*/ 1765 h 123"/>
                  <a:gd name="T6" fmla="*/ 376 w 1570"/>
                  <a:gd name="T7" fmla="*/ 1737 h 123"/>
                  <a:gd name="T8" fmla="*/ 23056 w 1570"/>
                  <a:gd name="T9" fmla="*/ 1737 h 123"/>
                  <a:gd name="T10" fmla="*/ 23192 w 1570"/>
                  <a:gd name="T11" fmla="*/ 1765 h 123"/>
                  <a:gd name="T12" fmla="*/ 23286 w 1570"/>
                  <a:gd name="T13" fmla="*/ 1802 h 123"/>
                  <a:gd name="T14" fmla="*/ 23389 w 1570"/>
                  <a:gd name="T15" fmla="*/ 1869 h 123"/>
                  <a:gd name="T16" fmla="*/ 22059 w 1570"/>
                  <a:gd name="T17" fmla="*/ 165 h 123"/>
                  <a:gd name="T18" fmla="*/ 21986 w 1570"/>
                  <a:gd name="T19" fmla="*/ 83 h 123"/>
                  <a:gd name="T20" fmla="*/ 21903 w 1570"/>
                  <a:gd name="T21" fmla="*/ 42 h 123"/>
                  <a:gd name="T22" fmla="*/ 21798 w 1570"/>
                  <a:gd name="T23" fmla="*/ 0 h 123"/>
                  <a:gd name="T24" fmla="*/ 21682 w 1570"/>
                  <a:gd name="T25" fmla="*/ 0 h 123"/>
                  <a:gd name="T26" fmla="*/ 1741 w 1570"/>
                  <a:gd name="T27" fmla="*/ 0 h 123"/>
                  <a:gd name="T28" fmla="*/ 1625 w 1570"/>
                  <a:gd name="T29" fmla="*/ 0 h 123"/>
                  <a:gd name="T30" fmla="*/ 1517 w 1570"/>
                  <a:gd name="T31" fmla="*/ 42 h 123"/>
                  <a:gd name="T32" fmla="*/ 1438 w 1570"/>
                  <a:gd name="T33" fmla="*/ 83 h 123"/>
                  <a:gd name="T34" fmla="*/ 1358 w 1570"/>
                  <a:gd name="T35" fmla="*/ 165 h 123"/>
                  <a:gd name="T36" fmla="*/ 29 w 1570"/>
                  <a:gd name="T37" fmla="*/ 1869 h 1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70"/>
                  <a:gd name="T58" fmla="*/ 0 h 123"/>
                  <a:gd name="T59" fmla="*/ 1570 w 1570"/>
                  <a:gd name="T60" fmla="*/ 123 h 1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70" h="123">
                    <a:moveTo>
                      <a:pt x="2" y="122"/>
                    </a:moveTo>
                    <a:cubicBezTo>
                      <a:pt x="4" y="120"/>
                      <a:pt x="6" y="119"/>
                      <a:pt x="9" y="118"/>
                    </a:cubicBezTo>
                    <a:cubicBezTo>
                      <a:pt x="11" y="116"/>
                      <a:pt x="14" y="116"/>
                      <a:pt x="16" y="115"/>
                    </a:cubicBezTo>
                    <a:cubicBezTo>
                      <a:pt x="19" y="114"/>
                      <a:pt x="22" y="114"/>
                      <a:pt x="25" y="114"/>
                    </a:cubicBezTo>
                    <a:cubicBezTo>
                      <a:pt x="1545" y="114"/>
                      <a:pt x="1545" y="114"/>
                      <a:pt x="1545" y="114"/>
                    </a:cubicBezTo>
                    <a:cubicBezTo>
                      <a:pt x="1548" y="114"/>
                      <a:pt x="1551" y="114"/>
                      <a:pt x="1554" y="115"/>
                    </a:cubicBezTo>
                    <a:cubicBezTo>
                      <a:pt x="1556" y="116"/>
                      <a:pt x="1559" y="116"/>
                      <a:pt x="1561" y="118"/>
                    </a:cubicBezTo>
                    <a:cubicBezTo>
                      <a:pt x="1564" y="119"/>
                      <a:pt x="1566" y="120"/>
                      <a:pt x="1568" y="122"/>
                    </a:cubicBezTo>
                    <a:cubicBezTo>
                      <a:pt x="1570" y="123"/>
                      <a:pt x="1510" y="50"/>
                      <a:pt x="1479" y="11"/>
                    </a:cubicBezTo>
                    <a:cubicBezTo>
                      <a:pt x="1477" y="9"/>
                      <a:pt x="1475" y="8"/>
                      <a:pt x="1474" y="6"/>
                    </a:cubicBezTo>
                    <a:cubicBezTo>
                      <a:pt x="1472" y="5"/>
                      <a:pt x="1470" y="4"/>
                      <a:pt x="1468" y="3"/>
                    </a:cubicBezTo>
                    <a:cubicBezTo>
                      <a:pt x="1466" y="2"/>
                      <a:pt x="1463" y="1"/>
                      <a:pt x="1461" y="0"/>
                    </a:cubicBezTo>
                    <a:cubicBezTo>
                      <a:pt x="1458" y="0"/>
                      <a:pt x="1456" y="0"/>
                      <a:pt x="145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4" y="0"/>
                      <a:pt x="112" y="0"/>
                      <a:pt x="109" y="0"/>
                    </a:cubicBezTo>
                    <a:cubicBezTo>
                      <a:pt x="107" y="1"/>
                      <a:pt x="104" y="2"/>
                      <a:pt x="102" y="3"/>
                    </a:cubicBezTo>
                    <a:cubicBezTo>
                      <a:pt x="100" y="4"/>
                      <a:pt x="98" y="5"/>
                      <a:pt x="96" y="6"/>
                    </a:cubicBezTo>
                    <a:cubicBezTo>
                      <a:pt x="94" y="8"/>
                      <a:pt x="93" y="9"/>
                      <a:pt x="91" y="11"/>
                    </a:cubicBezTo>
                    <a:cubicBezTo>
                      <a:pt x="60" y="50"/>
                      <a:pt x="0" y="123"/>
                      <a:pt x="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6412" name="Freeform 26"/>
              <p:cNvSpPr>
                <a:spLocks/>
              </p:cNvSpPr>
              <p:nvPr/>
            </p:nvSpPr>
            <p:spPr bwMode="auto">
              <a:xfrm>
                <a:off x="1100" y="2845"/>
                <a:ext cx="2201" cy="173"/>
              </a:xfrm>
              <a:custGeom>
                <a:avLst/>
                <a:gdLst>
                  <a:gd name="T0" fmla="*/ 29 w 1570"/>
                  <a:gd name="T1" fmla="*/ 1869 h 123"/>
                  <a:gd name="T2" fmla="*/ 136 w 1570"/>
                  <a:gd name="T3" fmla="*/ 1802 h 123"/>
                  <a:gd name="T4" fmla="*/ 231 w 1570"/>
                  <a:gd name="T5" fmla="*/ 1765 h 123"/>
                  <a:gd name="T6" fmla="*/ 376 w 1570"/>
                  <a:gd name="T7" fmla="*/ 1737 h 123"/>
                  <a:gd name="T8" fmla="*/ 23056 w 1570"/>
                  <a:gd name="T9" fmla="*/ 1737 h 123"/>
                  <a:gd name="T10" fmla="*/ 23192 w 1570"/>
                  <a:gd name="T11" fmla="*/ 1765 h 123"/>
                  <a:gd name="T12" fmla="*/ 23286 w 1570"/>
                  <a:gd name="T13" fmla="*/ 1802 h 123"/>
                  <a:gd name="T14" fmla="*/ 23389 w 1570"/>
                  <a:gd name="T15" fmla="*/ 1869 h 123"/>
                  <a:gd name="T16" fmla="*/ 22059 w 1570"/>
                  <a:gd name="T17" fmla="*/ 165 h 123"/>
                  <a:gd name="T18" fmla="*/ 21986 w 1570"/>
                  <a:gd name="T19" fmla="*/ 83 h 123"/>
                  <a:gd name="T20" fmla="*/ 21903 w 1570"/>
                  <a:gd name="T21" fmla="*/ 42 h 123"/>
                  <a:gd name="T22" fmla="*/ 21798 w 1570"/>
                  <a:gd name="T23" fmla="*/ 0 h 123"/>
                  <a:gd name="T24" fmla="*/ 21682 w 1570"/>
                  <a:gd name="T25" fmla="*/ 0 h 123"/>
                  <a:gd name="T26" fmla="*/ 1741 w 1570"/>
                  <a:gd name="T27" fmla="*/ 0 h 123"/>
                  <a:gd name="T28" fmla="*/ 1625 w 1570"/>
                  <a:gd name="T29" fmla="*/ 0 h 123"/>
                  <a:gd name="T30" fmla="*/ 1517 w 1570"/>
                  <a:gd name="T31" fmla="*/ 42 h 123"/>
                  <a:gd name="T32" fmla="*/ 1438 w 1570"/>
                  <a:gd name="T33" fmla="*/ 83 h 123"/>
                  <a:gd name="T34" fmla="*/ 1358 w 1570"/>
                  <a:gd name="T35" fmla="*/ 165 h 123"/>
                  <a:gd name="T36" fmla="*/ 29 w 1570"/>
                  <a:gd name="T37" fmla="*/ 1869 h 1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70"/>
                  <a:gd name="T58" fmla="*/ 0 h 123"/>
                  <a:gd name="T59" fmla="*/ 1570 w 1570"/>
                  <a:gd name="T60" fmla="*/ 123 h 1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70" h="123">
                    <a:moveTo>
                      <a:pt x="2" y="122"/>
                    </a:moveTo>
                    <a:cubicBezTo>
                      <a:pt x="4" y="120"/>
                      <a:pt x="6" y="119"/>
                      <a:pt x="9" y="118"/>
                    </a:cubicBezTo>
                    <a:cubicBezTo>
                      <a:pt x="11" y="116"/>
                      <a:pt x="14" y="116"/>
                      <a:pt x="16" y="115"/>
                    </a:cubicBezTo>
                    <a:cubicBezTo>
                      <a:pt x="19" y="114"/>
                      <a:pt x="22" y="114"/>
                      <a:pt x="25" y="114"/>
                    </a:cubicBezTo>
                    <a:cubicBezTo>
                      <a:pt x="1545" y="114"/>
                      <a:pt x="1545" y="114"/>
                      <a:pt x="1545" y="114"/>
                    </a:cubicBezTo>
                    <a:cubicBezTo>
                      <a:pt x="1548" y="114"/>
                      <a:pt x="1551" y="114"/>
                      <a:pt x="1554" y="115"/>
                    </a:cubicBezTo>
                    <a:cubicBezTo>
                      <a:pt x="1556" y="116"/>
                      <a:pt x="1559" y="116"/>
                      <a:pt x="1561" y="118"/>
                    </a:cubicBezTo>
                    <a:cubicBezTo>
                      <a:pt x="1564" y="119"/>
                      <a:pt x="1566" y="120"/>
                      <a:pt x="1568" y="122"/>
                    </a:cubicBezTo>
                    <a:cubicBezTo>
                      <a:pt x="1570" y="123"/>
                      <a:pt x="1510" y="50"/>
                      <a:pt x="1479" y="11"/>
                    </a:cubicBezTo>
                    <a:cubicBezTo>
                      <a:pt x="1477" y="9"/>
                      <a:pt x="1475" y="8"/>
                      <a:pt x="1474" y="6"/>
                    </a:cubicBezTo>
                    <a:cubicBezTo>
                      <a:pt x="1472" y="5"/>
                      <a:pt x="1470" y="4"/>
                      <a:pt x="1468" y="3"/>
                    </a:cubicBezTo>
                    <a:cubicBezTo>
                      <a:pt x="1466" y="2"/>
                      <a:pt x="1463" y="1"/>
                      <a:pt x="1461" y="0"/>
                    </a:cubicBezTo>
                    <a:cubicBezTo>
                      <a:pt x="1458" y="0"/>
                      <a:pt x="1456" y="0"/>
                      <a:pt x="145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4" y="0"/>
                      <a:pt x="112" y="0"/>
                      <a:pt x="109" y="0"/>
                    </a:cubicBezTo>
                    <a:cubicBezTo>
                      <a:pt x="107" y="1"/>
                      <a:pt x="104" y="2"/>
                      <a:pt x="102" y="3"/>
                    </a:cubicBezTo>
                    <a:cubicBezTo>
                      <a:pt x="100" y="4"/>
                      <a:pt x="98" y="5"/>
                      <a:pt x="96" y="6"/>
                    </a:cubicBezTo>
                    <a:cubicBezTo>
                      <a:pt x="94" y="8"/>
                      <a:pt x="93" y="9"/>
                      <a:pt x="91" y="11"/>
                    </a:cubicBezTo>
                    <a:cubicBezTo>
                      <a:pt x="60" y="50"/>
                      <a:pt x="0" y="123"/>
                      <a:pt x="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6413" name="Freeform 27"/>
              <p:cNvSpPr>
                <a:spLocks/>
              </p:cNvSpPr>
              <p:nvPr/>
            </p:nvSpPr>
            <p:spPr bwMode="auto">
              <a:xfrm>
                <a:off x="1100" y="2845"/>
                <a:ext cx="2201" cy="173"/>
              </a:xfrm>
              <a:custGeom>
                <a:avLst/>
                <a:gdLst>
                  <a:gd name="T0" fmla="*/ 29 w 1570"/>
                  <a:gd name="T1" fmla="*/ 1869 h 123"/>
                  <a:gd name="T2" fmla="*/ 136 w 1570"/>
                  <a:gd name="T3" fmla="*/ 1802 h 123"/>
                  <a:gd name="T4" fmla="*/ 231 w 1570"/>
                  <a:gd name="T5" fmla="*/ 1765 h 123"/>
                  <a:gd name="T6" fmla="*/ 376 w 1570"/>
                  <a:gd name="T7" fmla="*/ 1737 h 123"/>
                  <a:gd name="T8" fmla="*/ 23056 w 1570"/>
                  <a:gd name="T9" fmla="*/ 1737 h 123"/>
                  <a:gd name="T10" fmla="*/ 23192 w 1570"/>
                  <a:gd name="T11" fmla="*/ 1765 h 123"/>
                  <a:gd name="T12" fmla="*/ 23286 w 1570"/>
                  <a:gd name="T13" fmla="*/ 1802 h 123"/>
                  <a:gd name="T14" fmla="*/ 23389 w 1570"/>
                  <a:gd name="T15" fmla="*/ 1869 h 123"/>
                  <a:gd name="T16" fmla="*/ 22059 w 1570"/>
                  <a:gd name="T17" fmla="*/ 165 h 123"/>
                  <a:gd name="T18" fmla="*/ 21986 w 1570"/>
                  <a:gd name="T19" fmla="*/ 83 h 123"/>
                  <a:gd name="T20" fmla="*/ 21903 w 1570"/>
                  <a:gd name="T21" fmla="*/ 42 h 123"/>
                  <a:gd name="T22" fmla="*/ 21798 w 1570"/>
                  <a:gd name="T23" fmla="*/ 0 h 123"/>
                  <a:gd name="T24" fmla="*/ 21682 w 1570"/>
                  <a:gd name="T25" fmla="*/ 0 h 123"/>
                  <a:gd name="T26" fmla="*/ 1741 w 1570"/>
                  <a:gd name="T27" fmla="*/ 0 h 123"/>
                  <a:gd name="T28" fmla="*/ 1625 w 1570"/>
                  <a:gd name="T29" fmla="*/ 0 h 123"/>
                  <a:gd name="T30" fmla="*/ 1517 w 1570"/>
                  <a:gd name="T31" fmla="*/ 42 h 123"/>
                  <a:gd name="T32" fmla="*/ 1438 w 1570"/>
                  <a:gd name="T33" fmla="*/ 83 h 123"/>
                  <a:gd name="T34" fmla="*/ 1358 w 1570"/>
                  <a:gd name="T35" fmla="*/ 165 h 123"/>
                  <a:gd name="T36" fmla="*/ 29 w 1570"/>
                  <a:gd name="T37" fmla="*/ 1869 h 1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70"/>
                  <a:gd name="T58" fmla="*/ 0 h 123"/>
                  <a:gd name="T59" fmla="*/ 1570 w 1570"/>
                  <a:gd name="T60" fmla="*/ 123 h 12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70" h="123">
                    <a:moveTo>
                      <a:pt x="2" y="122"/>
                    </a:moveTo>
                    <a:cubicBezTo>
                      <a:pt x="4" y="120"/>
                      <a:pt x="6" y="119"/>
                      <a:pt x="9" y="118"/>
                    </a:cubicBezTo>
                    <a:cubicBezTo>
                      <a:pt x="11" y="116"/>
                      <a:pt x="14" y="116"/>
                      <a:pt x="16" y="115"/>
                    </a:cubicBezTo>
                    <a:cubicBezTo>
                      <a:pt x="19" y="114"/>
                      <a:pt x="22" y="114"/>
                      <a:pt x="25" y="114"/>
                    </a:cubicBezTo>
                    <a:cubicBezTo>
                      <a:pt x="1545" y="114"/>
                      <a:pt x="1545" y="114"/>
                      <a:pt x="1545" y="114"/>
                    </a:cubicBezTo>
                    <a:cubicBezTo>
                      <a:pt x="1548" y="114"/>
                      <a:pt x="1551" y="114"/>
                      <a:pt x="1554" y="115"/>
                    </a:cubicBezTo>
                    <a:cubicBezTo>
                      <a:pt x="1556" y="116"/>
                      <a:pt x="1559" y="116"/>
                      <a:pt x="1561" y="118"/>
                    </a:cubicBezTo>
                    <a:cubicBezTo>
                      <a:pt x="1564" y="119"/>
                      <a:pt x="1566" y="120"/>
                      <a:pt x="1568" y="122"/>
                    </a:cubicBezTo>
                    <a:cubicBezTo>
                      <a:pt x="1570" y="123"/>
                      <a:pt x="1510" y="50"/>
                      <a:pt x="1479" y="11"/>
                    </a:cubicBezTo>
                    <a:cubicBezTo>
                      <a:pt x="1477" y="9"/>
                      <a:pt x="1475" y="8"/>
                      <a:pt x="1474" y="6"/>
                    </a:cubicBezTo>
                    <a:cubicBezTo>
                      <a:pt x="1472" y="5"/>
                      <a:pt x="1470" y="4"/>
                      <a:pt x="1468" y="3"/>
                    </a:cubicBezTo>
                    <a:cubicBezTo>
                      <a:pt x="1466" y="2"/>
                      <a:pt x="1463" y="1"/>
                      <a:pt x="1461" y="0"/>
                    </a:cubicBezTo>
                    <a:cubicBezTo>
                      <a:pt x="1458" y="0"/>
                      <a:pt x="1456" y="0"/>
                      <a:pt x="145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4" y="0"/>
                      <a:pt x="112" y="0"/>
                      <a:pt x="109" y="0"/>
                    </a:cubicBezTo>
                    <a:cubicBezTo>
                      <a:pt x="107" y="1"/>
                      <a:pt x="104" y="2"/>
                      <a:pt x="102" y="3"/>
                    </a:cubicBezTo>
                    <a:cubicBezTo>
                      <a:pt x="100" y="4"/>
                      <a:pt x="98" y="5"/>
                      <a:pt x="96" y="6"/>
                    </a:cubicBezTo>
                    <a:cubicBezTo>
                      <a:pt x="94" y="8"/>
                      <a:pt x="93" y="9"/>
                      <a:pt x="91" y="11"/>
                    </a:cubicBezTo>
                    <a:cubicBezTo>
                      <a:pt x="60" y="50"/>
                      <a:pt x="0" y="123"/>
                      <a:pt x="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sp>
          <p:nvSpPr>
            <p:cNvPr id="16396" name="Freeform 167"/>
            <p:cNvSpPr>
              <a:spLocks/>
            </p:cNvSpPr>
            <p:nvPr/>
          </p:nvSpPr>
          <p:spPr bwMode="auto">
            <a:xfrm>
              <a:off x="3690938" y="5697538"/>
              <a:ext cx="1587" cy="1587"/>
            </a:xfrm>
            <a:custGeom>
              <a:avLst/>
              <a:gdLst>
                <a:gd name="T0" fmla="*/ 0 w 1587"/>
                <a:gd name="T1" fmla="*/ 0 h 1587"/>
                <a:gd name="T2" fmla="*/ 0 w 1587"/>
                <a:gd name="T3" fmla="*/ 0 h 1587"/>
                <a:gd name="T4" fmla="*/ 0 w 1587"/>
                <a:gd name="T5" fmla="*/ 0 h 1587"/>
                <a:gd name="T6" fmla="*/ 0 w 1587"/>
                <a:gd name="T7" fmla="*/ 0 h 1587"/>
                <a:gd name="T8" fmla="*/ 0 w 1587"/>
                <a:gd name="T9" fmla="*/ 0 h 1587"/>
                <a:gd name="T10" fmla="*/ 0 w 1587"/>
                <a:gd name="T11" fmla="*/ 0 h 1587"/>
                <a:gd name="T12" fmla="*/ 0 w 1587"/>
                <a:gd name="T13" fmla="*/ 0 h 1587"/>
                <a:gd name="T14" fmla="*/ 0 w 1587"/>
                <a:gd name="T15" fmla="*/ 0 h 1587"/>
                <a:gd name="T16" fmla="*/ 0 w 1587"/>
                <a:gd name="T17" fmla="*/ 0 h 15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7"/>
                <a:gd name="T28" fmla="*/ 0 h 1587"/>
                <a:gd name="T29" fmla="*/ 1587 w 1587"/>
                <a:gd name="T30" fmla="*/ 1587 h 15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7" h="158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397" name="Freeform 180"/>
            <p:cNvSpPr>
              <a:spLocks/>
            </p:cNvSpPr>
            <p:nvPr/>
          </p:nvSpPr>
          <p:spPr bwMode="auto">
            <a:xfrm>
              <a:off x="4376738" y="5686425"/>
              <a:ext cx="1587" cy="1588"/>
            </a:xfrm>
            <a:custGeom>
              <a:avLst/>
              <a:gdLst>
                <a:gd name="T0" fmla="*/ 0 w 1"/>
                <a:gd name="T1" fmla="*/ 0 h 1588"/>
                <a:gd name="T2" fmla="*/ 0 w 1"/>
                <a:gd name="T3" fmla="*/ 0 h 1588"/>
                <a:gd name="T4" fmla="*/ 0 w 1"/>
                <a:gd name="T5" fmla="*/ 0 h 1588"/>
                <a:gd name="T6" fmla="*/ 2147483647 w 1"/>
                <a:gd name="T7" fmla="*/ 0 h 1588"/>
                <a:gd name="T8" fmla="*/ 2147483647 w 1"/>
                <a:gd name="T9" fmla="*/ 0 h 1588"/>
                <a:gd name="T10" fmla="*/ 2147483647 w 1"/>
                <a:gd name="T11" fmla="*/ 0 h 1588"/>
                <a:gd name="T12" fmla="*/ 0 w 1"/>
                <a:gd name="T13" fmla="*/ 0 h 1588"/>
                <a:gd name="T14" fmla="*/ 0 w 1"/>
                <a:gd name="T15" fmla="*/ 0 h 1588"/>
                <a:gd name="T16" fmla="*/ 0 w 1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"/>
                <a:gd name="T28" fmla="*/ 0 h 1588"/>
                <a:gd name="T29" fmla="*/ 1 w 1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" h="15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398" name="Freeform 214"/>
            <p:cNvSpPr>
              <a:spLocks/>
            </p:cNvSpPr>
            <p:nvPr/>
          </p:nvSpPr>
          <p:spPr bwMode="auto">
            <a:xfrm>
              <a:off x="4862513" y="5634038"/>
              <a:ext cx="1587" cy="6350"/>
            </a:xfrm>
            <a:custGeom>
              <a:avLst/>
              <a:gdLst>
                <a:gd name="T0" fmla="*/ 0 w 1587"/>
                <a:gd name="T1" fmla="*/ 0 h 3"/>
                <a:gd name="T2" fmla="*/ 0 w 1587"/>
                <a:gd name="T3" fmla="*/ 2147483647 h 3"/>
                <a:gd name="T4" fmla="*/ 0 w 1587"/>
                <a:gd name="T5" fmla="*/ 2147483647 h 3"/>
                <a:gd name="T6" fmla="*/ 0 w 1587"/>
                <a:gd name="T7" fmla="*/ 2147483647 h 3"/>
                <a:gd name="T8" fmla="*/ 0 w 1587"/>
                <a:gd name="T9" fmla="*/ 2147483647 h 3"/>
                <a:gd name="T10" fmla="*/ 0 w 1587"/>
                <a:gd name="T11" fmla="*/ 2147483647 h 3"/>
                <a:gd name="T12" fmla="*/ 0 w 1587"/>
                <a:gd name="T13" fmla="*/ 2147483647 h 3"/>
                <a:gd name="T14" fmla="*/ 0 w 1587"/>
                <a:gd name="T15" fmla="*/ 2147483647 h 3"/>
                <a:gd name="T16" fmla="*/ 0 w 1587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7"/>
                <a:gd name="T28" fmla="*/ 0 h 3"/>
                <a:gd name="T29" fmla="*/ 1587 w 1587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7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399" name="Freeform 233"/>
            <p:cNvSpPr>
              <a:spLocks/>
            </p:cNvSpPr>
            <p:nvPr/>
          </p:nvSpPr>
          <p:spPr bwMode="auto">
            <a:xfrm>
              <a:off x="2314575" y="5586413"/>
              <a:ext cx="1588" cy="1587"/>
            </a:xfrm>
            <a:custGeom>
              <a:avLst/>
              <a:gdLst>
                <a:gd name="T0" fmla="*/ 0 w 1588"/>
                <a:gd name="T1" fmla="*/ 0 h 1587"/>
                <a:gd name="T2" fmla="*/ 0 w 1588"/>
                <a:gd name="T3" fmla="*/ 0 h 1587"/>
                <a:gd name="T4" fmla="*/ 0 w 1588"/>
                <a:gd name="T5" fmla="*/ 0 h 1587"/>
                <a:gd name="T6" fmla="*/ 0 w 1588"/>
                <a:gd name="T7" fmla="*/ 0 h 1587"/>
                <a:gd name="T8" fmla="*/ 0 w 1588"/>
                <a:gd name="T9" fmla="*/ 0 h 1587"/>
                <a:gd name="T10" fmla="*/ 0 w 1588"/>
                <a:gd name="T11" fmla="*/ 0 h 1587"/>
                <a:gd name="T12" fmla="*/ 0 w 1588"/>
                <a:gd name="T13" fmla="*/ 0 h 1587"/>
                <a:gd name="T14" fmla="*/ 0 w 1588"/>
                <a:gd name="T15" fmla="*/ 0 h 1587"/>
                <a:gd name="T16" fmla="*/ 0 w 1588"/>
                <a:gd name="T17" fmla="*/ 0 h 15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587"/>
                <a:gd name="T29" fmla="*/ 1588 w 1588"/>
                <a:gd name="T30" fmla="*/ 1587 h 15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58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0" name="Freeform 234"/>
            <p:cNvSpPr>
              <a:spLocks/>
            </p:cNvSpPr>
            <p:nvPr/>
          </p:nvSpPr>
          <p:spPr bwMode="auto">
            <a:xfrm>
              <a:off x="2843213" y="5581650"/>
              <a:ext cx="3175" cy="1588"/>
            </a:xfrm>
            <a:custGeom>
              <a:avLst/>
              <a:gdLst>
                <a:gd name="T0" fmla="*/ 2147483647 w 1"/>
                <a:gd name="T1" fmla="*/ 0 h 1588"/>
                <a:gd name="T2" fmla="*/ 2147483647 w 1"/>
                <a:gd name="T3" fmla="*/ 0 h 1588"/>
                <a:gd name="T4" fmla="*/ 2147483647 w 1"/>
                <a:gd name="T5" fmla="*/ 0 h 1588"/>
                <a:gd name="T6" fmla="*/ 0 w 1"/>
                <a:gd name="T7" fmla="*/ 0 h 1588"/>
                <a:gd name="T8" fmla="*/ 0 w 1"/>
                <a:gd name="T9" fmla="*/ 0 h 1588"/>
                <a:gd name="T10" fmla="*/ 0 w 1"/>
                <a:gd name="T11" fmla="*/ 0 h 1588"/>
                <a:gd name="T12" fmla="*/ 2147483647 w 1"/>
                <a:gd name="T13" fmla="*/ 0 h 1588"/>
                <a:gd name="T14" fmla="*/ 2147483647 w 1"/>
                <a:gd name="T15" fmla="*/ 0 h 1588"/>
                <a:gd name="T16" fmla="*/ 2147483647 w 1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"/>
                <a:gd name="T28" fmla="*/ 0 h 1588"/>
                <a:gd name="T29" fmla="*/ 1 w 1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" h="158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1" name="Freeform 238"/>
            <p:cNvSpPr>
              <a:spLocks/>
            </p:cNvSpPr>
            <p:nvPr/>
          </p:nvSpPr>
          <p:spPr bwMode="auto">
            <a:xfrm>
              <a:off x="3895725" y="5581650"/>
              <a:ext cx="4763" cy="1588"/>
            </a:xfrm>
            <a:custGeom>
              <a:avLst/>
              <a:gdLst>
                <a:gd name="T0" fmla="*/ 0 w 2"/>
                <a:gd name="T1" fmla="*/ 0 h 1588"/>
                <a:gd name="T2" fmla="*/ 2147483647 w 2"/>
                <a:gd name="T3" fmla="*/ 0 h 1588"/>
                <a:gd name="T4" fmla="*/ 2147483647 w 2"/>
                <a:gd name="T5" fmla="*/ 0 h 1588"/>
                <a:gd name="T6" fmla="*/ 2147483647 w 2"/>
                <a:gd name="T7" fmla="*/ 0 h 1588"/>
                <a:gd name="T8" fmla="*/ 2147483647 w 2"/>
                <a:gd name="T9" fmla="*/ 0 h 1588"/>
                <a:gd name="T10" fmla="*/ 2147483647 w 2"/>
                <a:gd name="T11" fmla="*/ 0 h 1588"/>
                <a:gd name="T12" fmla="*/ 2147483647 w 2"/>
                <a:gd name="T13" fmla="*/ 0 h 1588"/>
                <a:gd name="T14" fmla="*/ 2147483647 w 2"/>
                <a:gd name="T15" fmla="*/ 0 h 1588"/>
                <a:gd name="T16" fmla="*/ 0 w 2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1588"/>
                <a:gd name="T29" fmla="*/ 2 w 2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1588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2" name="Freeform 239"/>
            <p:cNvSpPr>
              <a:spLocks/>
            </p:cNvSpPr>
            <p:nvPr/>
          </p:nvSpPr>
          <p:spPr bwMode="auto">
            <a:xfrm>
              <a:off x="3062288" y="5581650"/>
              <a:ext cx="3175" cy="1588"/>
            </a:xfrm>
            <a:custGeom>
              <a:avLst/>
              <a:gdLst>
                <a:gd name="T0" fmla="*/ 2147483647 w 2"/>
                <a:gd name="T1" fmla="*/ 0 h 1588"/>
                <a:gd name="T2" fmla="*/ 2147483647 w 2"/>
                <a:gd name="T3" fmla="*/ 0 h 1588"/>
                <a:gd name="T4" fmla="*/ 2147483647 w 2"/>
                <a:gd name="T5" fmla="*/ 0 h 1588"/>
                <a:gd name="T6" fmla="*/ 2147483647 w 2"/>
                <a:gd name="T7" fmla="*/ 0 h 1588"/>
                <a:gd name="T8" fmla="*/ 0 w 2"/>
                <a:gd name="T9" fmla="*/ 0 h 1588"/>
                <a:gd name="T10" fmla="*/ 2147483647 w 2"/>
                <a:gd name="T11" fmla="*/ 0 h 1588"/>
                <a:gd name="T12" fmla="*/ 2147483647 w 2"/>
                <a:gd name="T13" fmla="*/ 0 h 1588"/>
                <a:gd name="T14" fmla="*/ 2147483647 w 2"/>
                <a:gd name="T15" fmla="*/ 0 h 1588"/>
                <a:gd name="T16" fmla="*/ 2147483647 w 2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1588"/>
                <a:gd name="T29" fmla="*/ 2 w 2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158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3" name="Freeform 241"/>
            <p:cNvSpPr>
              <a:spLocks/>
            </p:cNvSpPr>
            <p:nvPr/>
          </p:nvSpPr>
          <p:spPr bwMode="auto">
            <a:xfrm>
              <a:off x="4516438" y="5581650"/>
              <a:ext cx="3175" cy="1588"/>
            </a:xfrm>
            <a:custGeom>
              <a:avLst/>
              <a:gdLst>
                <a:gd name="T0" fmla="*/ 0 w 1"/>
                <a:gd name="T1" fmla="*/ 0 h 1588"/>
                <a:gd name="T2" fmla="*/ 0 w 1"/>
                <a:gd name="T3" fmla="*/ 0 h 1588"/>
                <a:gd name="T4" fmla="*/ 0 w 1"/>
                <a:gd name="T5" fmla="*/ 0 h 1588"/>
                <a:gd name="T6" fmla="*/ 2147483647 w 1"/>
                <a:gd name="T7" fmla="*/ 0 h 1588"/>
                <a:gd name="T8" fmla="*/ 2147483647 w 1"/>
                <a:gd name="T9" fmla="*/ 0 h 1588"/>
                <a:gd name="T10" fmla="*/ 2147483647 w 1"/>
                <a:gd name="T11" fmla="*/ 0 h 1588"/>
                <a:gd name="T12" fmla="*/ 0 w 1"/>
                <a:gd name="T13" fmla="*/ 0 h 1588"/>
                <a:gd name="T14" fmla="*/ 0 w 1"/>
                <a:gd name="T15" fmla="*/ 0 h 1588"/>
                <a:gd name="T16" fmla="*/ 0 w 1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"/>
                <a:gd name="T28" fmla="*/ 0 h 1588"/>
                <a:gd name="T29" fmla="*/ 1 w 1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" h="15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4" name="Freeform 243"/>
            <p:cNvSpPr>
              <a:spLocks/>
            </p:cNvSpPr>
            <p:nvPr/>
          </p:nvSpPr>
          <p:spPr bwMode="auto">
            <a:xfrm>
              <a:off x="4043363" y="5581650"/>
              <a:ext cx="1587" cy="1588"/>
            </a:xfrm>
            <a:custGeom>
              <a:avLst/>
              <a:gdLst>
                <a:gd name="T0" fmla="*/ 0 w 1"/>
                <a:gd name="T1" fmla="*/ 0 h 1588"/>
                <a:gd name="T2" fmla="*/ 0 w 1"/>
                <a:gd name="T3" fmla="*/ 0 h 1588"/>
                <a:gd name="T4" fmla="*/ 0 w 1"/>
                <a:gd name="T5" fmla="*/ 0 h 1588"/>
                <a:gd name="T6" fmla="*/ 0 w 1"/>
                <a:gd name="T7" fmla="*/ 0 h 1588"/>
                <a:gd name="T8" fmla="*/ 2147483647 w 1"/>
                <a:gd name="T9" fmla="*/ 0 h 1588"/>
                <a:gd name="T10" fmla="*/ 0 w 1"/>
                <a:gd name="T11" fmla="*/ 0 h 1588"/>
                <a:gd name="T12" fmla="*/ 0 w 1"/>
                <a:gd name="T13" fmla="*/ 0 h 1588"/>
                <a:gd name="T14" fmla="*/ 0 w 1"/>
                <a:gd name="T15" fmla="*/ 0 h 1588"/>
                <a:gd name="T16" fmla="*/ 0 w 1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"/>
                <a:gd name="T28" fmla="*/ 0 h 1588"/>
                <a:gd name="T29" fmla="*/ 1 w 1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" h="15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5" name="Freeform 262"/>
            <p:cNvSpPr>
              <a:spLocks/>
            </p:cNvSpPr>
            <p:nvPr/>
          </p:nvSpPr>
          <p:spPr bwMode="auto">
            <a:xfrm>
              <a:off x="2314575" y="5562600"/>
              <a:ext cx="1588" cy="1588"/>
            </a:xfrm>
            <a:custGeom>
              <a:avLst/>
              <a:gdLst>
                <a:gd name="T0" fmla="*/ 0 w 1588"/>
                <a:gd name="T1" fmla="*/ 0 h 1588"/>
                <a:gd name="T2" fmla="*/ 0 w 1588"/>
                <a:gd name="T3" fmla="*/ 0 h 1588"/>
                <a:gd name="T4" fmla="*/ 0 w 1588"/>
                <a:gd name="T5" fmla="*/ 0 h 1588"/>
                <a:gd name="T6" fmla="*/ 0 w 1588"/>
                <a:gd name="T7" fmla="*/ 0 h 1588"/>
                <a:gd name="T8" fmla="*/ 0 w 1588"/>
                <a:gd name="T9" fmla="*/ 0 h 1588"/>
                <a:gd name="T10" fmla="*/ 0 w 1588"/>
                <a:gd name="T11" fmla="*/ 0 h 1588"/>
                <a:gd name="T12" fmla="*/ 0 w 1588"/>
                <a:gd name="T13" fmla="*/ 0 h 1588"/>
                <a:gd name="T14" fmla="*/ 0 w 1588"/>
                <a:gd name="T15" fmla="*/ 0 h 1588"/>
                <a:gd name="T16" fmla="*/ 0 w 1588"/>
                <a:gd name="T17" fmla="*/ 0 h 15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588"/>
                <a:gd name="T29" fmla="*/ 1588 w 1588"/>
                <a:gd name="T30" fmla="*/ 1588 h 15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5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6" name="Freeform 301"/>
            <p:cNvSpPr>
              <a:spLocks/>
            </p:cNvSpPr>
            <p:nvPr/>
          </p:nvSpPr>
          <p:spPr bwMode="auto">
            <a:xfrm>
              <a:off x="2874886" y="4857809"/>
              <a:ext cx="3392579" cy="1584230"/>
            </a:xfrm>
            <a:custGeom>
              <a:avLst/>
              <a:gdLst>
                <a:gd name="T0" fmla="*/ 2147483647 w 10099"/>
                <a:gd name="T1" fmla="*/ 2147483647 h 10060"/>
                <a:gd name="T2" fmla="*/ 2147483647 w 10099"/>
                <a:gd name="T3" fmla="*/ 2147483647 h 10060"/>
                <a:gd name="T4" fmla="*/ 0 w 10099"/>
                <a:gd name="T5" fmla="*/ 2147483647 h 10060"/>
                <a:gd name="T6" fmla="*/ 2147483647 w 10099"/>
                <a:gd name="T7" fmla="*/ 0 h 10060"/>
                <a:gd name="T8" fmla="*/ 2147483647 w 10099"/>
                <a:gd name="T9" fmla="*/ 2147483647 h 100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99"/>
                <a:gd name="T16" fmla="*/ 0 h 10060"/>
                <a:gd name="T17" fmla="*/ 10099 w 10099"/>
                <a:gd name="T18" fmla="*/ 10060 h 100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99" h="10060">
                  <a:moveTo>
                    <a:pt x="9674" y="10060"/>
                  </a:moveTo>
                  <a:lnTo>
                    <a:pt x="469" y="10030"/>
                  </a:lnTo>
                  <a:cubicBezTo>
                    <a:pt x="261" y="6705"/>
                    <a:pt x="151" y="3414"/>
                    <a:pt x="0" y="30"/>
                  </a:cubicBezTo>
                  <a:cubicBezTo>
                    <a:pt x="3409" y="-40"/>
                    <a:pt x="6634" y="-50"/>
                    <a:pt x="10099" y="0"/>
                  </a:cubicBezTo>
                  <a:cubicBezTo>
                    <a:pt x="9953" y="3463"/>
                    <a:pt x="9777" y="6566"/>
                    <a:pt x="9674" y="10060"/>
                  </a:cubicBezTo>
                  <a:close/>
                </a:path>
              </a:pathLst>
            </a:custGeom>
            <a:solidFill>
              <a:srgbClr val="0079C5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6407" name="TextBox 20"/>
            <p:cNvSpPr txBox="1">
              <a:spLocks noChangeArrowheads="1"/>
            </p:cNvSpPr>
            <p:nvPr/>
          </p:nvSpPr>
          <p:spPr bwMode="auto">
            <a:xfrm>
              <a:off x="3071802" y="4929198"/>
              <a:ext cx="2784737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主要职能：</a:t>
              </a:r>
              <a:endParaRPr lang="en-US" altLang="zh-CN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     </a:t>
              </a:r>
              <a:r>
                <a:rPr lang="zh-CN" altLang="en-US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举办各类</a:t>
              </a:r>
              <a:endParaRPr lang="en-US" altLang="zh-CN"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     </a:t>
              </a:r>
              <a:r>
                <a:rPr lang="zh-CN" altLang="en-US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培训讲座</a:t>
              </a:r>
            </a:p>
          </p:txBody>
        </p:sp>
      </p:grpSp>
      <p:sp>
        <p:nvSpPr>
          <p:cNvPr id="23" name="椭圆 22"/>
          <p:cNvSpPr/>
          <p:nvPr/>
        </p:nvSpPr>
        <p:spPr>
          <a:xfrm>
            <a:off x="2195736" y="4437113"/>
            <a:ext cx="2388965" cy="24208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连接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b="1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news_announcement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非公告部分</a:t>
            </a:r>
            <a:r>
              <a: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显示最新的</a:t>
            </a:r>
            <a:r>
              <a: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条消息，点开显示相应文章</a:t>
            </a:r>
            <a:endParaRPr lang="zh-CN" altLang="en-US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92524" y="4437112"/>
            <a:ext cx="3255740" cy="36724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最下面的视频部分，显示</a:t>
            </a: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video</a:t>
            </a:r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里最新的三条视频，点击进入相应链接（优酷</a:t>
            </a:r>
            <a:r>
              <a:rPr lang="en-US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土豆视频）：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072063" y="4437113"/>
            <a:ext cx="2524273" cy="24208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连接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b="1" dirty="0" err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news_announcement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表中的公告部分</a:t>
            </a:r>
            <a:r>
              <a: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显示最新两条公告，点开显示相应内容</a:t>
            </a:r>
            <a:endParaRPr lang="zh-CN" altLang="en-US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071938" y="5786438"/>
            <a:ext cx="714375" cy="7143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070C0"/>
                </a:solidFill>
              </a:rPr>
              <a:t>…</a:t>
            </a:r>
            <a:endParaRPr lang="zh-CN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7" name="Picture 11" descr="C:\Users\TITAN\Desktop\新建文件夹\200641316163226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162786">
            <a:off x="158750" y="-984250"/>
            <a:ext cx="7207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00555 0.23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23102 L -0.00555 0.14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0.14421 L -0.00555 0.2444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3958 L -0.0085 -0.57338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3159 -0.38681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-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02 -1.85185E-6 L -0.05226 -0.4337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-21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0782 -0.33287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0625" y="2130149"/>
            <a:ext cx="5456069" cy="352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" name="直接连接符 1"/>
          <p:cNvCxnSpPr/>
          <p:nvPr/>
        </p:nvCxnSpPr>
        <p:spPr>
          <a:xfrm>
            <a:off x="4643438" y="-26988"/>
            <a:ext cx="0" cy="9080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9"/>
          <p:cNvGrpSpPr>
            <a:grpSpLocks/>
          </p:cNvGrpSpPr>
          <p:nvPr/>
        </p:nvGrpSpPr>
        <p:grpSpPr bwMode="auto">
          <a:xfrm>
            <a:off x="1809750" y="561975"/>
            <a:ext cx="5689600" cy="650875"/>
            <a:chOff x="1786045" y="1336648"/>
            <a:chExt cx="5689652" cy="650875"/>
          </a:xfrm>
        </p:grpSpPr>
        <p:grpSp>
          <p:nvGrpSpPr>
            <p:cNvPr id="18466" name="组合 2"/>
            <p:cNvGrpSpPr>
              <a:grpSpLocks/>
            </p:cNvGrpSpPr>
            <p:nvPr/>
          </p:nvGrpSpPr>
          <p:grpSpPr bwMode="auto">
            <a:xfrm>
              <a:off x="4632459" y="1341411"/>
              <a:ext cx="2843238" cy="646112"/>
              <a:chOff x="4806054" y="2545933"/>
              <a:chExt cx="2843238" cy="646112"/>
            </a:xfrm>
          </p:grpSpPr>
          <p:sp>
            <p:nvSpPr>
              <p:cNvPr id="4" name="AutoShape 112"/>
              <p:cNvSpPr>
                <a:spLocks noChangeArrowheads="1"/>
              </p:cNvSpPr>
              <p:nvPr/>
            </p:nvSpPr>
            <p:spPr bwMode="auto">
              <a:xfrm rot="16200000">
                <a:off x="5904617" y="1447370"/>
                <a:ext cx="646112" cy="28432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8469" name="TextBox 4"/>
              <p:cNvSpPr txBox="1">
                <a:spLocks noChangeArrowheads="1"/>
              </p:cNvSpPr>
              <p:nvPr/>
            </p:nvSpPr>
            <p:spPr bwMode="auto">
              <a:xfrm>
                <a:off x="5656763" y="2645971"/>
                <a:ext cx="172356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俱乐部简介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467" name="AutoShape 112"/>
            <p:cNvSpPr>
              <a:spLocks noChangeArrowheads="1"/>
            </p:cNvSpPr>
            <p:nvPr/>
          </p:nvSpPr>
          <p:spPr bwMode="auto">
            <a:xfrm rot="5400000" flipH="1">
              <a:off x="2883939" y="238754"/>
              <a:ext cx="646756" cy="28425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18000" tIns="1054800" rIns="18000"/>
            <a:lstStyle/>
            <a:p>
              <a:pPr algn="ctr">
                <a:spcBef>
                  <a:spcPct val="40000"/>
                </a:spcBef>
              </a:pPr>
              <a:endParaRPr lang="en-GB" altLang="zh-CN" sz="12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组合 11"/>
          <p:cNvGrpSpPr>
            <a:grpSpLocks/>
          </p:cNvGrpSpPr>
          <p:nvPr/>
        </p:nvGrpSpPr>
        <p:grpSpPr bwMode="auto">
          <a:xfrm>
            <a:off x="1757926" y="561954"/>
            <a:ext cx="5979591" cy="686888"/>
            <a:chOff x="1786045" y="1336648"/>
            <a:chExt cx="5979647" cy="686867"/>
          </a:xfrm>
        </p:grpSpPr>
        <p:grpSp>
          <p:nvGrpSpPr>
            <p:cNvPr id="18462" name="组合 12"/>
            <p:cNvGrpSpPr>
              <a:grpSpLocks/>
            </p:cNvGrpSpPr>
            <p:nvPr/>
          </p:nvGrpSpPr>
          <p:grpSpPr bwMode="auto">
            <a:xfrm>
              <a:off x="4922454" y="1350407"/>
              <a:ext cx="2843238" cy="673108"/>
              <a:chOff x="5096049" y="2554929"/>
              <a:chExt cx="2843238" cy="673108"/>
            </a:xfrm>
          </p:grpSpPr>
          <p:sp>
            <p:nvSpPr>
              <p:cNvPr id="15" name="AutoShape 112"/>
              <p:cNvSpPr>
                <a:spLocks noChangeArrowheads="1"/>
              </p:cNvSpPr>
              <p:nvPr/>
            </p:nvSpPr>
            <p:spPr bwMode="auto">
              <a:xfrm rot="16200000">
                <a:off x="6194621" y="1483372"/>
                <a:ext cx="646093" cy="28432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6208050" y="1916843"/>
                <a:ext cx="619235" cy="1895408"/>
              </a:xfrm>
              <a:prstGeom prst="rect">
                <a:avLst/>
              </a:prstGeom>
              <a:noFill/>
            </p:spPr>
            <p:txBody>
              <a:bodyPr vert="wordArtVertRtl" wrap="none" lIns="72000" tIns="0" rIns="72000" bIns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赛事信息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463" name="AutoShape 112"/>
            <p:cNvSpPr>
              <a:spLocks noChangeArrowheads="1"/>
            </p:cNvSpPr>
            <p:nvPr/>
          </p:nvSpPr>
          <p:spPr bwMode="auto">
            <a:xfrm rot="5400000" flipH="1">
              <a:off x="2883939" y="238754"/>
              <a:ext cx="646756" cy="28425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18000" tIns="1054800" rIns="18000"/>
            <a:lstStyle/>
            <a:p>
              <a:pPr algn="ctr">
                <a:spcBef>
                  <a:spcPct val="40000"/>
                </a:spcBef>
              </a:pPr>
              <a:endParaRPr lang="en-GB" altLang="zh-CN" sz="12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组合 16"/>
          <p:cNvGrpSpPr>
            <a:grpSpLocks/>
          </p:cNvGrpSpPr>
          <p:nvPr/>
        </p:nvGrpSpPr>
        <p:grpSpPr bwMode="auto">
          <a:xfrm>
            <a:off x="1772905" y="469301"/>
            <a:ext cx="6258846" cy="799113"/>
            <a:chOff x="1786045" y="1336648"/>
            <a:chExt cx="6258904" cy="799088"/>
          </a:xfrm>
        </p:grpSpPr>
        <p:grpSp>
          <p:nvGrpSpPr>
            <p:cNvPr id="18458" name="组合 17"/>
            <p:cNvGrpSpPr>
              <a:grpSpLocks/>
            </p:cNvGrpSpPr>
            <p:nvPr/>
          </p:nvGrpSpPr>
          <p:grpSpPr bwMode="auto">
            <a:xfrm>
              <a:off x="5201711" y="1489643"/>
              <a:ext cx="2843238" cy="646093"/>
              <a:chOff x="5375306" y="2694165"/>
              <a:chExt cx="2843238" cy="646093"/>
            </a:xfrm>
          </p:grpSpPr>
          <p:sp>
            <p:nvSpPr>
              <p:cNvPr id="20" name="AutoShape 112"/>
              <p:cNvSpPr>
                <a:spLocks noChangeArrowheads="1"/>
              </p:cNvSpPr>
              <p:nvPr/>
            </p:nvSpPr>
            <p:spPr bwMode="auto">
              <a:xfrm rot="16200000">
                <a:off x="6473878" y="1595593"/>
                <a:ext cx="646093" cy="28432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8461" name="TextBox 20"/>
              <p:cNvSpPr txBox="1">
                <a:spLocks noChangeArrowheads="1"/>
              </p:cNvSpPr>
              <p:nvPr/>
            </p:nvSpPr>
            <p:spPr bwMode="auto">
              <a:xfrm flipV="1">
                <a:off x="6155277" y="2786385"/>
                <a:ext cx="800227" cy="4616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球队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459" name="AutoShape 112"/>
            <p:cNvSpPr>
              <a:spLocks noChangeArrowheads="1"/>
            </p:cNvSpPr>
            <p:nvPr/>
          </p:nvSpPr>
          <p:spPr bwMode="auto">
            <a:xfrm rot="5400000" flipH="1">
              <a:off x="2883939" y="238754"/>
              <a:ext cx="646756" cy="28425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18000" tIns="1054800" rIns="18000"/>
            <a:lstStyle/>
            <a:p>
              <a:pPr algn="ctr">
                <a:spcBef>
                  <a:spcPct val="40000"/>
                </a:spcBef>
              </a:pPr>
              <a:endParaRPr lang="en-GB" altLang="zh-CN" sz="12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pic>
        <p:nvPicPr>
          <p:cNvPr id="6" name="Picture 13" descr="C:\Users\TITAN\Desktop\新建文件夹\200641316172525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7363" y="549275"/>
            <a:ext cx="7191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直接连接符 28"/>
          <p:cNvCxnSpPr/>
          <p:nvPr/>
        </p:nvCxnSpPr>
        <p:spPr>
          <a:xfrm>
            <a:off x="611188" y="4899025"/>
            <a:ext cx="779462" cy="1368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720850" y="4537075"/>
            <a:ext cx="779463" cy="1368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611188" y="4537075"/>
            <a:ext cx="1109662" cy="3619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390650" y="5886450"/>
            <a:ext cx="1109663" cy="3635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1008063" y="4984750"/>
            <a:ext cx="800100" cy="261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066800" y="5184775"/>
            <a:ext cx="798513" cy="261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81100" y="5356225"/>
            <a:ext cx="798513" cy="2619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293813" y="5526088"/>
            <a:ext cx="800100" cy="2619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408113" y="5697538"/>
            <a:ext cx="798512" cy="2619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21273712">
            <a:off x="468313" y="5122863"/>
            <a:ext cx="779462" cy="1368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330399" flipV="1">
            <a:off x="411163" y="5027613"/>
            <a:ext cx="255587" cy="1476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21273712" flipV="1">
            <a:off x="1287463" y="6029325"/>
            <a:ext cx="1109662" cy="3635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0625" y="3143136"/>
            <a:ext cx="5427383" cy="310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6499" y="2714329"/>
            <a:ext cx="5362949" cy="269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628" y="1500188"/>
            <a:ext cx="3801065" cy="23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313" y="1228506"/>
            <a:ext cx="3929062" cy="311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188" y="768186"/>
            <a:ext cx="2646362" cy="379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628" y="1753147"/>
            <a:ext cx="3889380" cy="278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13241 L -2.5E-6 2.59259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50"/>
                            </p:stCondLst>
                            <p:childTnLst>
                              <p:par>
                                <p:cTn id="10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18 0.33588 L -4.16667E-6 4.44444E-6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82 0.38865 L -1.66667E-6 2.59259E-6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84 0.3544 L 4.44444E-6 2.96296E-6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64 0.36481 L -4.16667E-6 2.96296E-6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reeform 9"/>
          <p:cNvSpPr>
            <a:spLocks/>
          </p:cNvSpPr>
          <p:nvPr/>
        </p:nvSpPr>
        <p:spPr bwMode="auto">
          <a:xfrm>
            <a:off x="1801813" y="3425825"/>
            <a:ext cx="1587" cy="835025"/>
          </a:xfrm>
          <a:custGeom>
            <a:avLst/>
            <a:gdLst>
              <a:gd name="T0" fmla="*/ 0 w 1587"/>
              <a:gd name="T1" fmla="*/ 2147483647 h 526"/>
              <a:gd name="T2" fmla="*/ 0 w 1587"/>
              <a:gd name="T3" fmla="*/ 0 h 526"/>
              <a:gd name="T4" fmla="*/ 0 w 1587"/>
              <a:gd name="T5" fmla="*/ 2147483647 h 526"/>
              <a:gd name="T6" fmla="*/ 0 60000 65536"/>
              <a:gd name="T7" fmla="*/ 0 60000 65536"/>
              <a:gd name="T8" fmla="*/ 0 60000 65536"/>
              <a:gd name="T9" fmla="*/ 0 w 1587"/>
              <a:gd name="T10" fmla="*/ 0 h 526"/>
              <a:gd name="T11" fmla="*/ 1587 w 1587"/>
              <a:gd name="T12" fmla="*/ 526 h 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6">
                <a:moveTo>
                  <a:pt x="0" y="526"/>
                </a:moveTo>
                <a:lnTo>
                  <a:pt x="0" y="0"/>
                </a:lnTo>
                <a:lnTo>
                  <a:pt x="0" y="526"/>
                </a:lnTo>
                <a:close/>
              </a:path>
            </a:pathLst>
          </a:custGeom>
          <a:solidFill>
            <a:srgbClr val="0079C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300"/>
          <p:cNvSpPr>
            <a:spLocks noChangeShapeType="1"/>
          </p:cNvSpPr>
          <p:nvPr/>
        </p:nvSpPr>
        <p:spPr bwMode="auto">
          <a:xfrm>
            <a:off x="0" y="3427413"/>
            <a:ext cx="2863850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2879725" y="2501900"/>
            <a:ext cx="3384550" cy="1851025"/>
            <a:chOff x="2879725" y="2501900"/>
            <a:chExt cx="3384550" cy="1851025"/>
          </a:xfrm>
        </p:grpSpPr>
        <p:sp>
          <p:nvSpPr>
            <p:cNvPr id="21510" name="Freeform 301"/>
            <p:cNvSpPr>
              <a:spLocks/>
            </p:cNvSpPr>
            <p:nvPr/>
          </p:nvSpPr>
          <p:spPr bwMode="auto">
            <a:xfrm>
              <a:off x="2951163" y="2573338"/>
              <a:ext cx="3240087" cy="1708150"/>
            </a:xfrm>
            <a:custGeom>
              <a:avLst/>
              <a:gdLst>
                <a:gd name="T0" fmla="*/ 2147483647 w 2041"/>
                <a:gd name="T1" fmla="*/ 2147483647 h 1076"/>
                <a:gd name="T2" fmla="*/ 2147483647 w 2041"/>
                <a:gd name="T3" fmla="*/ 2147483647 h 1076"/>
                <a:gd name="T4" fmla="*/ 0 w 2041"/>
                <a:gd name="T5" fmla="*/ 2147483647 h 1076"/>
                <a:gd name="T6" fmla="*/ 0 w 2041"/>
                <a:gd name="T7" fmla="*/ 0 h 1076"/>
                <a:gd name="T8" fmla="*/ 2147483647 w 2041"/>
                <a:gd name="T9" fmla="*/ 0 h 1076"/>
                <a:gd name="T10" fmla="*/ 2147483647 w 2041"/>
                <a:gd name="T11" fmla="*/ 2147483647 h 1076"/>
                <a:gd name="T12" fmla="*/ 2147483647 w 2041"/>
                <a:gd name="T13" fmla="*/ 2147483647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1"/>
                <a:gd name="T22" fmla="*/ 0 h 1076"/>
                <a:gd name="T23" fmla="*/ 2041 w 2041"/>
                <a:gd name="T24" fmla="*/ 1076 h 10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1" h="1076">
                  <a:moveTo>
                    <a:pt x="2041" y="1076"/>
                  </a:moveTo>
                  <a:lnTo>
                    <a:pt x="2041" y="1076"/>
                  </a:lnTo>
                  <a:lnTo>
                    <a:pt x="0" y="1076"/>
                  </a:lnTo>
                  <a:lnTo>
                    <a:pt x="0" y="0"/>
                  </a:lnTo>
                  <a:lnTo>
                    <a:pt x="2041" y="0"/>
                  </a:lnTo>
                  <a:lnTo>
                    <a:pt x="2041" y="1076"/>
                  </a:lnTo>
                  <a:close/>
                </a:path>
              </a:pathLst>
            </a:custGeom>
            <a:solidFill>
              <a:srgbClr val="0079C5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1" name="Line 10"/>
            <p:cNvSpPr>
              <a:spLocks noChangeShapeType="1"/>
            </p:cNvSpPr>
            <p:nvPr/>
          </p:nvSpPr>
          <p:spPr bwMode="auto">
            <a:xfrm flipV="1">
              <a:off x="2879725" y="3427413"/>
              <a:ext cx="1588" cy="83502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2" name="Freeform 11"/>
            <p:cNvSpPr>
              <a:spLocks/>
            </p:cNvSpPr>
            <p:nvPr/>
          </p:nvSpPr>
          <p:spPr bwMode="auto">
            <a:xfrm>
              <a:off x="2879725" y="4260850"/>
              <a:ext cx="3382963" cy="92075"/>
            </a:xfrm>
            <a:custGeom>
              <a:avLst/>
              <a:gdLst>
                <a:gd name="T0" fmla="*/ 2147483647 w 1520"/>
                <a:gd name="T1" fmla="*/ 0 h 41"/>
                <a:gd name="T2" fmla="*/ 2147483647 w 1520"/>
                <a:gd name="T3" fmla="*/ 2147483647 h 41"/>
                <a:gd name="T4" fmla="*/ 2147483647 w 1520"/>
                <a:gd name="T5" fmla="*/ 2147483647 h 41"/>
                <a:gd name="T6" fmla="*/ 2147483647 w 1520"/>
                <a:gd name="T7" fmla="*/ 2147483647 h 41"/>
                <a:gd name="T8" fmla="*/ 0 w 1520"/>
                <a:gd name="T9" fmla="*/ 2147483647 h 41"/>
                <a:gd name="T10" fmla="*/ 0 w 1520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0"/>
                <a:gd name="T19" fmla="*/ 0 h 41"/>
                <a:gd name="T20" fmla="*/ 1520 w 1520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0" h="41">
                  <a:moveTo>
                    <a:pt x="1520" y="0"/>
                  </a:moveTo>
                  <a:cubicBezTo>
                    <a:pt x="1520" y="9"/>
                    <a:pt x="1520" y="9"/>
                    <a:pt x="1520" y="9"/>
                  </a:cubicBezTo>
                  <a:cubicBezTo>
                    <a:pt x="1520" y="26"/>
                    <a:pt x="1506" y="41"/>
                    <a:pt x="1488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4" y="41"/>
                    <a:pt x="0" y="26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Freeform 13"/>
            <p:cNvSpPr>
              <a:spLocks/>
            </p:cNvSpPr>
            <p:nvPr/>
          </p:nvSpPr>
          <p:spPr bwMode="auto">
            <a:xfrm>
              <a:off x="2967038" y="2501900"/>
              <a:ext cx="3297237" cy="1779588"/>
            </a:xfrm>
            <a:custGeom>
              <a:avLst/>
              <a:gdLst>
                <a:gd name="T0" fmla="*/ 0 w 2077"/>
                <a:gd name="T1" fmla="*/ 0 h 1121"/>
                <a:gd name="T2" fmla="*/ 2147483647 w 2077"/>
                <a:gd name="T3" fmla="*/ 0 h 1121"/>
                <a:gd name="T4" fmla="*/ 2147483647 w 2077"/>
                <a:gd name="T5" fmla="*/ 2147483647 h 1121"/>
                <a:gd name="T6" fmla="*/ 2147483647 w 2077"/>
                <a:gd name="T7" fmla="*/ 2147483647 h 1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7"/>
                <a:gd name="T13" fmla="*/ 0 h 1121"/>
                <a:gd name="T14" fmla="*/ 2077 w 2077"/>
                <a:gd name="T15" fmla="*/ 1121 h 1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7" h="1121">
                  <a:moveTo>
                    <a:pt x="0" y="0"/>
                  </a:moveTo>
                  <a:cubicBezTo>
                    <a:pt x="2031" y="0"/>
                    <a:pt x="2031" y="0"/>
                    <a:pt x="2031" y="0"/>
                  </a:cubicBezTo>
                  <a:cubicBezTo>
                    <a:pt x="2056" y="0"/>
                    <a:pt x="2076" y="20"/>
                    <a:pt x="2076" y="45"/>
                  </a:cubicBezTo>
                  <a:cubicBezTo>
                    <a:pt x="2076" y="1108"/>
                    <a:pt x="2077" y="1121"/>
                    <a:pt x="2077" y="1121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4" name="Freeform 15"/>
            <p:cNvSpPr>
              <a:spLocks/>
            </p:cNvSpPr>
            <p:nvPr/>
          </p:nvSpPr>
          <p:spPr bwMode="auto">
            <a:xfrm>
              <a:off x="2879725" y="2503488"/>
              <a:ext cx="87313" cy="923925"/>
            </a:xfrm>
            <a:custGeom>
              <a:avLst/>
              <a:gdLst>
                <a:gd name="T0" fmla="*/ 0 w 39"/>
                <a:gd name="T1" fmla="*/ 2147483647 h 415"/>
                <a:gd name="T2" fmla="*/ 0 w 39"/>
                <a:gd name="T3" fmla="*/ 2147483647 h 415"/>
                <a:gd name="T4" fmla="*/ 2147483647 w 39"/>
                <a:gd name="T5" fmla="*/ 0 h 415"/>
                <a:gd name="T6" fmla="*/ 2147483647 w 39"/>
                <a:gd name="T7" fmla="*/ 0 h 4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15"/>
                <a:gd name="T14" fmla="*/ 39 w 39"/>
                <a:gd name="T15" fmla="*/ 415 h 4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15">
                  <a:moveTo>
                    <a:pt x="0" y="415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5" name="TextBox 8"/>
            <p:cNvSpPr txBox="1">
              <a:spLocks noChangeArrowheads="1"/>
            </p:cNvSpPr>
            <p:nvPr/>
          </p:nvSpPr>
          <p:spPr bwMode="auto">
            <a:xfrm>
              <a:off x="3292217" y="3099306"/>
              <a:ext cx="264687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小组介绍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Line 300"/>
          <p:cNvSpPr>
            <a:spLocks noChangeShapeType="1"/>
          </p:cNvSpPr>
          <p:nvPr/>
        </p:nvSpPr>
        <p:spPr bwMode="auto">
          <a:xfrm>
            <a:off x="6280150" y="3427413"/>
            <a:ext cx="2863850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15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00"/>
          <p:cNvSpPr>
            <a:spLocks noChangeShapeType="1"/>
          </p:cNvSpPr>
          <p:nvPr/>
        </p:nvSpPr>
        <p:spPr bwMode="auto">
          <a:xfrm>
            <a:off x="0" y="3427413"/>
            <a:ext cx="1116013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H="1" flipV="1">
            <a:off x="784225" y="29241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774700" y="2924175"/>
            <a:ext cx="11477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1914525" y="29241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74700" y="342582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779463" y="3929063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14525" y="3406775"/>
            <a:ext cx="360363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4700" y="4005263"/>
            <a:ext cx="1238250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8360085">
            <a:off x="1816894" y="3752056"/>
            <a:ext cx="676275" cy="144463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774700" y="836613"/>
            <a:ext cx="0" cy="208756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7088" y="1052513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池彦佳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Line 300"/>
          <p:cNvSpPr>
            <a:spLocks noChangeShapeType="1"/>
          </p:cNvSpPr>
          <p:nvPr/>
        </p:nvSpPr>
        <p:spPr bwMode="auto">
          <a:xfrm>
            <a:off x="8027988" y="3427413"/>
            <a:ext cx="1116012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 flipH="1" flipV="1">
            <a:off x="2706688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2697163" y="2924175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 flipV="1">
            <a:off x="3836988" y="2924175"/>
            <a:ext cx="358775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2697163" y="342582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2700338" y="3929063"/>
            <a:ext cx="1149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3836988" y="3406775"/>
            <a:ext cx="358775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697163" y="4005263"/>
            <a:ext cx="1238250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12"/>
          <p:cNvSpPr/>
          <p:nvPr/>
        </p:nvSpPr>
        <p:spPr>
          <a:xfrm rot="18360085">
            <a:off x="3738563" y="3752850"/>
            <a:ext cx="676275" cy="142875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8" name="直接箭头连接符 77"/>
          <p:cNvCxnSpPr/>
          <p:nvPr/>
        </p:nvCxnSpPr>
        <p:spPr>
          <a:xfrm flipH="1">
            <a:off x="2706688" y="4140200"/>
            <a:ext cx="0" cy="153035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2706688" y="4840288"/>
            <a:ext cx="1107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张子豪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 flipV="1">
            <a:off x="4672013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4662488" y="2924175"/>
            <a:ext cx="1149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5802313" y="29241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4662488" y="342582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4667250" y="3929063"/>
            <a:ext cx="11477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5802313" y="3406775"/>
            <a:ext cx="360362" cy="5032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4662488" y="4005263"/>
            <a:ext cx="1239837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矩形 12"/>
          <p:cNvSpPr/>
          <p:nvPr/>
        </p:nvSpPr>
        <p:spPr>
          <a:xfrm rot="18360085">
            <a:off x="5704681" y="3752057"/>
            <a:ext cx="676275" cy="144462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0" name="直接箭头连接符 89"/>
          <p:cNvCxnSpPr/>
          <p:nvPr/>
        </p:nvCxnSpPr>
        <p:spPr>
          <a:xfrm flipV="1">
            <a:off x="4662488" y="1652588"/>
            <a:ext cx="9525" cy="127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746625" y="1652588"/>
            <a:ext cx="19062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黄敏 黄盛裕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H="1" flipV="1">
            <a:off x="6516688" y="2933700"/>
            <a:ext cx="358775" cy="5016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6507163" y="2933700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 flipV="1">
            <a:off x="7645400" y="2933700"/>
            <a:ext cx="360363" cy="5016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6507163" y="3433763"/>
            <a:ext cx="358775" cy="503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6510338" y="3937000"/>
            <a:ext cx="11477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7645400" y="3414713"/>
            <a:ext cx="360363" cy="503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507163" y="4013200"/>
            <a:ext cx="1238250" cy="14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矩形 12"/>
          <p:cNvSpPr/>
          <p:nvPr/>
        </p:nvSpPr>
        <p:spPr>
          <a:xfrm rot="18360085">
            <a:off x="7548563" y="3762375"/>
            <a:ext cx="676275" cy="142875"/>
          </a:xfrm>
          <a:custGeom>
            <a:avLst/>
            <a:gdLst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751561 w 751561"/>
              <a:gd name="connsiteY2" fmla="*/ 144016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751561"/>
              <a:gd name="connsiteY0" fmla="*/ 0 h 144982"/>
              <a:gd name="connsiteX1" fmla="*/ 751561 w 751561"/>
              <a:gd name="connsiteY1" fmla="*/ 0 h 144982"/>
              <a:gd name="connsiteX2" fmla="*/ 563882 w 751561"/>
              <a:gd name="connsiteY2" fmla="*/ 144982 h 144982"/>
              <a:gd name="connsiteX3" fmla="*/ 0 w 751561"/>
              <a:gd name="connsiteY3" fmla="*/ 144016 h 144982"/>
              <a:gd name="connsiteX4" fmla="*/ 0 w 751561"/>
              <a:gd name="connsiteY4" fmla="*/ 0 h 144982"/>
              <a:gd name="connsiteX0" fmla="*/ 0 w 751561"/>
              <a:gd name="connsiteY0" fmla="*/ 0 h 144016"/>
              <a:gd name="connsiteX1" fmla="*/ 751561 w 751561"/>
              <a:gd name="connsiteY1" fmla="*/ 0 h 144016"/>
              <a:gd name="connsiteX2" fmla="*/ 494379 w 751561"/>
              <a:gd name="connsiteY2" fmla="*/ 142500 h 144016"/>
              <a:gd name="connsiteX3" fmla="*/ 0 w 751561"/>
              <a:gd name="connsiteY3" fmla="*/ 144016 h 144016"/>
              <a:gd name="connsiteX4" fmla="*/ 0 w 751561"/>
              <a:gd name="connsiteY4" fmla="*/ 0 h 144016"/>
              <a:gd name="connsiteX0" fmla="*/ 0 w 690110"/>
              <a:gd name="connsiteY0" fmla="*/ 0 h 144016"/>
              <a:gd name="connsiteX1" fmla="*/ 690110 w 690110"/>
              <a:gd name="connsiteY1" fmla="*/ 497 h 144016"/>
              <a:gd name="connsiteX2" fmla="*/ 494379 w 690110"/>
              <a:gd name="connsiteY2" fmla="*/ 142500 h 144016"/>
              <a:gd name="connsiteX3" fmla="*/ 0 w 690110"/>
              <a:gd name="connsiteY3" fmla="*/ 144016 h 144016"/>
              <a:gd name="connsiteX4" fmla="*/ 0 w 690110"/>
              <a:gd name="connsiteY4" fmla="*/ 0 h 144016"/>
              <a:gd name="connsiteX0" fmla="*/ 0 w 676278"/>
              <a:gd name="connsiteY0" fmla="*/ 0 h 144016"/>
              <a:gd name="connsiteX1" fmla="*/ 676278 w 676278"/>
              <a:gd name="connsiteY1" fmla="*/ 1716 h 144016"/>
              <a:gd name="connsiteX2" fmla="*/ 494379 w 676278"/>
              <a:gd name="connsiteY2" fmla="*/ 142500 h 144016"/>
              <a:gd name="connsiteX3" fmla="*/ 0 w 676278"/>
              <a:gd name="connsiteY3" fmla="*/ 144016 h 144016"/>
              <a:gd name="connsiteX4" fmla="*/ 0 w 676278"/>
              <a:gd name="connsiteY4" fmla="*/ 0 h 14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8" h="144016">
                <a:moveTo>
                  <a:pt x="0" y="0"/>
                </a:moveTo>
                <a:lnTo>
                  <a:pt x="676278" y="1716"/>
                </a:lnTo>
                <a:lnTo>
                  <a:pt x="494379" y="142500"/>
                </a:lnTo>
                <a:lnTo>
                  <a:pt x="0" y="1440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1" name="直接箭头连接符 100"/>
          <p:cNvCxnSpPr/>
          <p:nvPr/>
        </p:nvCxnSpPr>
        <p:spPr>
          <a:xfrm flipH="1">
            <a:off x="6516688" y="4149725"/>
            <a:ext cx="0" cy="189865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074392" y="4848225"/>
            <a:ext cx="15071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陈雪 孙砚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"/>
                            </p:stCondLst>
                            <p:childTnLst>
                              <p:par>
                                <p:cTn id="1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"/>
                            </p:stCondLst>
                            <p:childTnLst>
                              <p:par>
                                <p:cTn id="1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3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"/>
                            </p:stCondLst>
                            <p:childTnLst>
                              <p:par>
                                <p:cTn id="2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"/>
                            </p:stCondLst>
                            <p:childTnLst>
                              <p:par>
                                <p:cTn id="2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00"/>
                            </p:stCondLst>
                            <p:childTnLst>
                              <p:par>
                                <p:cTn id="2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700"/>
                            </p:stCondLst>
                            <p:childTnLst>
                              <p:par>
                                <p:cTn id="2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800"/>
                            </p:stCondLst>
                            <p:childTnLst>
                              <p:par>
                                <p:cTn id="2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5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7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8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1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9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0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5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6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8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9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2" grpId="1" animBg="1"/>
      <p:bldP spid="54" grpId="0"/>
      <p:bldP spid="54" grpId="1"/>
      <p:bldP spid="60" grpId="0" animBg="1"/>
      <p:bldP spid="76" grpId="0" animBg="1"/>
      <p:bldP spid="76" grpId="1" animBg="1"/>
      <p:bldP spid="79" grpId="0"/>
      <p:bldP spid="79" grpId="1"/>
      <p:bldP spid="88" grpId="0" animBg="1"/>
      <p:bldP spid="88" grpId="1" animBg="1"/>
      <p:bldP spid="91" grpId="0"/>
      <p:bldP spid="91" grpId="1"/>
      <p:bldP spid="99" grpId="0" animBg="1"/>
      <p:bldP spid="99" grpId="1" animBg="1"/>
      <p:bldP spid="102" grpId="0"/>
      <p:bldP spid="10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056929" y="844650"/>
            <a:ext cx="6413028" cy="5256584"/>
          </a:xfrm>
          <a:custGeom>
            <a:avLst/>
            <a:gdLst>
              <a:gd name="connsiteX0" fmla="*/ 0 w 6400328"/>
              <a:gd name="connsiteY0" fmla="*/ 768101 h 4608512"/>
              <a:gd name="connsiteX1" fmla="*/ 768101 w 6400328"/>
              <a:gd name="connsiteY1" fmla="*/ 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0 w 6400328"/>
              <a:gd name="connsiteY0" fmla="*/ 7681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25400 w 6400328"/>
              <a:gd name="connsiteY0" fmla="*/ 4506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25400 w 6400328"/>
              <a:gd name="connsiteY8" fmla="*/ 450601 h 4608512"/>
              <a:gd name="connsiteX0" fmla="*/ 38100 w 6413028"/>
              <a:gd name="connsiteY0" fmla="*/ 450601 h 4610313"/>
              <a:gd name="connsiteX1" fmla="*/ 526801 w 6413028"/>
              <a:gd name="connsiteY1" fmla="*/ 12700 h 4610313"/>
              <a:gd name="connsiteX2" fmla="*/ 5644927 w 6413028"/>
              <a:gd name="connsiteY2" fmla="*/ 0 h 4610313"/>
              <a:gd name="connsiteX3" fmla="*/ 6413028 w 6413028"/>
              <a:gd name="connsiteY3" fmla="*/ 768101 h 4610313"/>
              <a:gd name="connsiteX4" fmla="*/ 6413028 w 6413028"/>
              <a:gd name="connsiteY4" fmla="*/ 3840411 h 4610313"/>
              <a:gd name="connsiteX5" fmla="*/ 5644927 w 6413028"/>
              <a:gd name="connsiteY5" fmla="*/ 4608512 h 4610313"/>
              <a:gd name="connsiteX6" fmla="*/ 780801 w 6413028"/>
              <a:gd name="connsiteY6" fmla="*/ 4608512 h 4610313"/>
              <a:gd name="connsiteX7" fmla="*/ 0 w 6413028"/>
              <a:gd name="connsiteY7" fmla="*/ 4234111 h 4610313"/>
              <a:gd name="connsiteX8" fmla="*/ 38100 w 6413028"/>
              <a:gd name="connsiteY8" fmla="*/ 450601 h 4610313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649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8100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13028" h="4608512">
                <a:moveTo>
                  <a:pt x="38100" y="450601"/>
                </a:moveTo>
                <a:cubicBezTo>
                  <a:pt x="38100" y="26391"/>
                  <a:pt x="102591" y="12700"/>
                  <a:pt x="526801" y="12700"/>
                </a:cubicBezTo>
                <a:lnTo>
                  <a:pt x="5810027" y="0"/>
                </a:lnTo>
                <a:cubicBezTo>
                  <a:pt x="6234237" y="0"/>
                  <a:pt x="6413028" y="343891"/>
                  <a:pt x="6413028" y="768101"/>
                </a:cubicBezTo>
                <a:lnTo>
                  <a:pt x="6413028" y="3840411"/>
                </a:lnTo>
                <a:cubicBezTo>
                  <a:pt x="6413028" y="4264621"/>
                  <a:pt x="6310437" y="4608512"/>
                  <a:pt x="5886227" y="4608512"/>
                </a:cubicBezTo>
                <a:lnTo>
                  <a:pt x="552201" y="4595812"/>
                </a:lnTo>
                <a:cubicBezTo>
                  <a:pt x="127991" y="4595812"/>
                  <a:pt x="0" y="4658321"/>
                  <a:pt x="0" y="4234111"/>
                </a:cubicBezTo>
                <a:lnTo>
                  <a:pt x="38100" y="450601"/>
                </a:lnTo>
                <a:close/>
              </a:path>
            </a:pathLst>
          </a:custGeom>
          <a:gradFill flip="none" rotWithShape="1">
            <a:gsLst>
              <a:gs pos="52000">
                <a:schemeClr val="tx2">
                  <a:lumMod val="60000"/>
                  <a:lumOff val="40000"/>
                  <a:alpha val="44000"/>
                </a:schemeClr>
              </a:gs>
              <a:gs pos="0">
                <a:schemeClr val="tx2">
                  <a:lumMod val="40000"/>
                  <a:lumOff val="60000"/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ine 300"/>
          <p:cNvSpPr>
            <a:spLocks noChangeShapeType="1"/>
          </p:cNvSpPr>
          <p:nvPr/>
        </p:nvSpPr>
        <p:spPr bwMode="auto">
          <a:xfrm>
            <a:off x="0" y="3427413"/>
            <a:ext cx="1116013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116013" y="836613"/>
            <a:ext cx="792162" cy="5256212"/>
          </a:xfrm>
          <a:prstGeom prst="round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zh-CN" sz="3200" b="1" dirty="0"/>
              <a:t>会议概要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116013" y="952500"/>
            <a:ext cx="0" cy="24844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116013" y="3429000"/>
            <a:ext cx="0" cy="24844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4075" y="1622222"/>
            <a:ext cx="5832301" cy="4261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643438" y="836613"/>
            <a:ext cx="2841625" cy="646112"/>
            <a:chOff x="4788024" y="1556793"/>
            <a:chExt cx="2842545" cy="646756"/>
          </a:xfrm>
        </p:grpSpPr>
        <p:sp>
          <p:nvSpPr>
            <p:cNvPr id="3" name="AutoShape 112"/>
            <p:cNvSpPr>
              <a:spLocks noChangeArrowheads="1"/>
            </p:cNvSpPr>
            <p:nvPr/>
          </p:nvSpPr>
          <p:spPr bwMode="auto">
            <a:xfrm rot="-5400000">
              <a:off x="5885919" y="458898"/>
              <a:ext cx="646756" cy="284254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627" name="TextBox 3"/>
            <p:cNvSpPr txBox="1">
              <a:spLocks noChangeArrowheads="1"/>
            </p:cNvSpPr>
            <p:nvPr/>
          </p:nvSpPr>
          <p:spPr bwMode="auto">
            <a:xfrm>
              <a:off x="5748772" y="1656905"/>
              <a:ext cx="1416230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会议概要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651375" y="0"/>
            <a:ext cx="0" cy="981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8"/>
          <p:cNvGrpSpPr>
            <a:grpSpLocks/>
          </p:cNvGrpSpPr>
          <p:nvPr/>
        </p:nvGrpSpPr>
        <p:grpSpPr bwMode="auto">
          <a:xfrm>
            <a:off x="4643441" y="844402"/>
            <a:ext cx="2841625" cy="646112"/>
            <a:chOff x="4788027" y="1595077"/>
            <a:chExt cx="2842544" cy="646756"/>
          </a:xfrm>
        </p:grpSpPr>
        <p:sp>
          <p:nvSpPr>
            <p:cNvPr id="10" name="AutoShape 112"/>
            <p:cNvSpPr>
              <a:spLocks noChangeArrowheads="1"/>
            </p:cNvSpPr>
            <p:nvPr/>
          </p:nvSpPr>
          <p:spPr bwMode="auto">
            <a:xfrm rot="16200000">
              <a:off x="5885921" y="497183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625" name="TextBox 10"/>
            <p:cNvSpPr txBox="1">
              <a:spLocks noChangeArrowheads="1"/>
            </p:cNvSpPr>
            <p:nvPr/>
          </p:nvSpPr>
          <p:spPr bwMode="auto">
            <a:xfrm>
              <a:off x="5748772" y="1656905"/>
              <a:ext cx="1416230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会议议题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4795562" y="1631975"/>
            <a:ext cx="3304829" cy="1970890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 dirty="0"/>
              <a:t>1.Project</a:t>
            </a:r>
            <a:r>
              <a:rPr lang="zh-CN" altLang="zh-CN" sz="2000" dirty="0"/>
              <a:t>项目要求简介</a:t>
            </a:r>
          </a:p>
          <a:p>
            <a:r>
              <a:rPr lang="en-US" altLang="zh-CN" sz="2000" dirty="0"/>
              <a:t>2.</a:t>
            </a:r>
            <a:r>
              <a:rPr lang="zh-CN" altLang="zh-CN" sz="2000" dirty="0"/>
              <a:t>项目</a:t>
            </a:r>
            <a:r>
              <a:rPr lang="en-US" altLang="zh-CN" sz="2000" dirty="0"/>
              <a:t>Brainstorm</a:t>
            </a:r>
            <a:endParaRPr lang="zh-CN" altLang="zh-CN" sz="2000" dirty="0"/>
          </a:p>
          <a:p>
            <a:r>
              <a:rPr lang="en-US" altLang="zh-CN" sz="2000" dirty="0"/>
              <a:t>3.</a:t>
            </a:r>
            <a:r>
              <a:rPr lang="zh-CN" altLang="zh-CN" sz="2000" dirty="0"/>
              <a:t>确定项目方向——构建</a:t>
            </a:r>
            <a:r>
              <a:rPr lang="en-US" altLang="zh-CN" sz="2000" dirty="0"/>
              <a:t>HWFC</a:t>
            </a:r>
            <a:r>
              <a:rPr lang="zh-CN" altLang="zh-CN" sz="2000" dirty="0"/>
              <a:t>足球俱乐部官方网站</a:t>
            </a:r>
          </a:p>
          <a:p>
            <a:r>
              <a:rPr lang="en-US" altLang="zh-CN" sz="2000" dirty="0"/>
              <a:t>4.</a:t>
            </a:r>
            <a:r>
              <a:rPr lang="zh-CN" altLang="zh-CN" sz="2000" dirty="0"/>
              <a:t>项目架构讨论及展示分工</a:t>
            </a:r>
          </a:p>
        </p:txBody>
      </p:sp>
      <p:grpSp>
        <p:nvGrpSpPr>
          <p:cNvPr id="7" name="组合 13"/>
          <p:cNvGrpSpPr>
            <a:grpSpLocks/>
          </p:cNvGrpSpPr>
          <p:nvPr/>
        </p:nvGrpSpPr>
        <p:grpSpPr bwMode="auto">
          <a:xfrm flipH="1">
            <a:off x="1793874" y="2238375"/>
            <a:ext cx="2843213" cy="646113"/>
            <a:chOff x="4788024" y="1556793"/>
            <a:chExt cx="2842544" cy="646756"/>
          </a:xfrm>
        </p:grpSpPr>
        <p:sp>
          <p:nvSpPr>
            <p:cNvPr id="15" name="AutoShape 112"/>
            <p:cNvSpPr>
              <a:spLocks noChangeArrowheads="1"/>
            </p:cNvSpPr>
            <p:nvPr/>
          </p:nvSpPr>
          <p:spPr bwMode="auto">
            <a:xfrm rot="16200000">
              <a:off x="5885918" y="458899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623" name="TextBox 15"/>
            <p:cNvSpPr txBox="1">
              <a:spLocks noChangeArrowheads="1"/>
            </p:cNvSpPr>
            <p:nvPr/>
          </p:nvSpPr>
          <p:spPr bwMode="auto">
            <a:xfrm>
              <a:off x="5501577" y="1657848"/>
              <a:ext cx="1415439" cy="462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会议纪要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圆角矩形 12"/>
          <p:cNvSpPr/>
          <p:nvPr/>
        </p:nvSpPr>
        <p:spPr>
          <a:xfrm flipH="1">
            <a:off x="1127112" y="3225101"/>
            <a:ext cx="3509975" cy="1830197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zh-CN" sz="2000" b="1" dirty="0"/>
              <a:t>议题</a:t>
            </a:r>
            <a:r>
              <a:rPr lang="en-US" altLang="zh-CN" sz="2000" b="1" dirty="0"/>
              <a:t>1</a:t>
            </a:r>
            <a:r>
              <a:rPr lang="zh-CN" altLang="zh-CN" sz="2000" b="1" dirty="0"/>
              <a:t>：</a:t>
            </a:r>
            <a:r>
              <a:rPr lang="en-US" altLang="zh-CN" sz="2000" b="1" dirty="0"/>
              <a:t>Project</a:t>
            </a:r>
            <a:r>
              <a:rPr lang="zh-CN" altLang="zh-CN" sz="2000" b="1" dirty="0"/>
              <a:t>项目要求简介</a:t>
            </a:r>
            <a:endParaRPr lang="zh-CN" altLang="zh-CN" sz="2000" dirty="0"/>
          </a:p>
          <a:p>
            <a:r>
              <a:rPr lang="zh-CN" altLang="zh-CN" sz="2000" b="1" dirty="0"/>
              <a:t>议题</a:t>
            </a:r>
            <a:r>
              <a:rPr lang="en-US" altLang="zh-CN" sz="2000" b="1" dirty="0"/>
              <a:t>2</a:t>
            </a:r>
            <a:r>
              <a:rPr lang="zh-CN" altLang="zh-CN" sz="2000" b="1" dirty="0"/>
              <a:t>：项目</a:t>
            </a:r>
            <a:r>
              <a:rPr lang="en-US" altLang="zh-CN" sz="2000" b="1" dirty="0"/>
              <a:t>Brainstorm</a:t>
            </a:r>
            <a:endParaRPr lang="zh-CN" altLang="zh-CN" sz="2000" dirty="0"/>
          </a:p>
          <a:p>
            <a:r>
              <a:rPr lang="zh-CN" altLang="zh-CN" sz="2000" b="1" dirty="0"/>
              <a:t>议题</a:t>
            </a:r>
            <a:r>
              <a:rPr lang="en-US" altLang="zh-CN" sz="2000" b="1" dirty="0"/>
              <a:t>3</a:t>
            </a:r>
            <a:r>
              <a:rPr lang="zh-CN" altLang="zh-CN" sz="2000" b="1" dirty="0"/>
              <a:t>：确定项目方向——构建</a:t>
            </a:r>
            <a:r>
              <a:rPr lang="en-US" altLang="zh-CN" sz="2000" b="1" dirty="0"/>
              <a:t>HWFC</a:t>
            </a:r>
            <a:r>
              <a:rPr lang="zh-CN" altLang="zh-CN" sz="2000" b="1" dirty="0"/>
              <a:t>足球俱乐部官方</a:t>
            </a:r>
            <a:r>
              <a:rPr lang="zh-CN" altLang="zh-CN" sz="2000" b="1" dirty="0" smtClean="0"/>
              <a:t>网站</a:t>
            </a:r>
            <a:endParaRPr lang="en-US" altLang="zh-CN" sz="2000" b="1" dirty="0" smtClean="0"/>
          </a:p>
          <a:p>
            <a:r>
              <a:rPr lang="zh-CN" altLang="zh-CN" sz="2000" b="1" dirty="0"/>
              <a:t>议题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：项目架构讨论及展示分工</a:t>
            </a:r>
            <a:endParaRPr lang="zh-CN" altLang="zh-CN" sz="2000" dirty="0"/>
          </a:p>
        </p:txBody>
      </p:sp>
      <p:grpSp>
        <p:nvGrpSpPr>
          <p:cNvPr id="8" name="组合 17"/>
          <p:cNvGrpSpPr>
            <a:grpSpLocks/>
          </p:cNvGrpSpPr>
          <p:nvPr/>
        </p:nvGrpSpPr>
        <p:grpSpPr bwMode="auto">
          <a:xfrm>
            <a:off x="4662488" y="3860800"/>
            <a:ext cx="2843212" cy="647700"/>
            <a:chOff x="4788024" y="1556793"/>
            <a:chExt cx="2842544" cy="646756"/>
          </a:xfrm>
        </p:grpSpPr>
        <p:sp>
          <p:nvSpPr>
            <p:cNvPr id="19" name="AutoShape 112"/>
            <p:cNvSpPr>
              <a:spLocks noChangeArrowheads="1"/>
            </p:cNvSpPr>
            <p:nvPr/>
          </p:nvSpPr>
          <p:spPr bwMode="auto">
            <a:xfrm rot="16200000">
              <a:off x="5885918" y="458899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5621" name="TextBox 19"/>
            <p:cNvSpPr txBox="1">
              <a:spLocks noChangeArrowheads="1"/>
            </p:cNvSpPr>
            <p:nvPr/>
          </p:nvSpPr>
          <p:spPr bwMode="auto">
            <a:xfrm>
              <a:off x="5748236" y="1658245"/>
              <a:ext cx="1415439" cy="460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会后跟进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圆角矩形 12"/>
          <p:cNvSpPr/>
          <p:nvPr/>
        </p:nvSpPr>
        <p:spPr>
          <a:xfrm>
            <a:off x="4653212" y="4662868"/>
            <a:ext cx="4190802" cy="2037778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600" dirty="0" smtClean="0"/>
              <a:t>1.</a:t>
            </a:r>
            <a:r>
              <a:rPr lang="zh-CN" altLang="zh-CN" sz="1600" dirty="0" smtClean="0"/>
              <a:t>自己</a:t>
            </a:r>
            <a:r>
              <a:rPr lang="zh-CN" altLang="zh-CN" sz="1600" dirty="0"/>
              <a:t>的兴趣、技术方向分工，为项目贡献力量</a:t>
            </a:r>
            <a:r>
              <a:rPr lang="zh-CN" altLang="zh-CN" sz="1600" dirty="0" smtClean="0"/>
              <a:t>；</a:t>
            </a:r>
            <a:endParaRPr lang="en-US" altLang="zh-CN" sz="1600" dirty="0" smtClean="0"/>
          </a:p>
          <a:p>
            <a:pPr>
              <a:defRPr/>
            </a:pPr>
            <a:r>
              <a:rPr lang="en-US" altLang="zh-CN" sz="1600" dirty="0" smtClean="0"/>
              <a:t>2.</a:t>
            </a:r>
            <a:r>
              <a:rPr lang="zh-CN" altLang="zh-CN" sz="1600" dirty="0" smtClean="0"/>
              <a:t>将</a:t>
            </a:r>
            <a:r>
              <a:rPr lang="zh-CN" altLang="zh-CN" sz="1600" dirty="0"/>
              <a:t>项目</a:t>
            </a:r>
            <a:r>
              <a:rPr lang="en-US" altLang="zh-CN" sz="1600" dirty="0"/>
              <a:t>idea</a:t>
            </a:r>
            <a:r>
              <a:rPr lang="zh-CN" altLang="zh-CN" sz="1600" dirty="0"/>
              <a:t>和方案，整理成说明资料，由组长制作展示</a:t>
            </a:r>
            <a:r>
              <a:rPr lang="en-US" altLang="zh-CN" sz="1600" dirty="0"/>
              <a:t>PPT</a:t>
            </a:r>
            <a:endParaRPr lang="zh-CN" altLang="en-US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651375" y="971550"/>
            <a:ext cx="0" cy="16287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51375" y="2570163"/>
            <a:ext cx="0" cy="16287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56138" y="4140200"/>
            <a:ext cx="0" cy="27447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0" descr="C:\Users\TITAN\Desktop\新建文件夹\20064131616227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00" y="836613"/>
            <a:ext cx="71913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L 0.26701 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01 2.96296E-6 L -0.00087 2.96296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2.96296E-6 L -0.00174 0.1995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97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19953 L -0.29219 0.19953 " pathEditMode="relative" rAng="0" ptsTypes="AA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19 0.19953 L -0.00087 0.1995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19953 L -0.00087 0.440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206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44097 L 0.29844 0.44097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44 0.44097 L -0.00087 0.44097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44097 L -0.00087 0.88194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643438" y="-26988"/>
            <a:ext cx="0" cy="9080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3" descr="C:\Users\TITAN\Desktop\新建文件夹\20064131617252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7363" y="549275"/>
            <a:ext cx="7191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13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572" y="1293107"/>
            <a:ext cx="5760789" cy="393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9"/>
          <p:cNvGrpSpPr>
            <a:grpSpLocks/>
          </p:cNvGrpSpPr>
          <p:nvPr/>
        </p:nvGrpSpPr>
        <p:grpSpPr bwMode="auto">
          <a:xfrm>
            <a:off x="2051050" y="549275"/>
            <a:ext cx="5689600" cy="650874"/>
            <a:chOff x="1786045" y="1336648"/>
            <a:chExt cx="5689652" cy="650875"/>
          </a:xfrm>
        </p:grpSpPr>
        <p:grpSp>
          <p:nvGrpSpPr>
            <p:cNvPr id="26633" name="组合 2"/>
            <p:cNvGrpSpPr>
              <a:grpSpLocks/>
            </p:cNvGrpSpPr>
            <p:nvPr/>
          </p:nvGrpSpPr>
          <p:grpSpPr bwMode="auto">
            <a:xfrm>
              <a:off x="4632459" y="1341410"/>
              <a:ext cx="2843238" cy="646113"/>
              <a:chOff x="4806054" y="2545932"/>
              <a:chExt cx="2843238" cy="646113"/>
            </a:xfrm>
          </p:grpSpPr>
          <p:sp>
            <p:nvSpPr>
              <p:cNvPr id="4" name="AutoShape 112"/>
              <p:cNvSpPr>
                <a:spLocks noChangeArrowheads="1"/>
              </p:cNvSpPr>
              <p:nvPr/>
            </p:nvSpPr>
            <p:spPr bwMode="auto">
              <a:xfrm rot="-5400000">
                <a:off x="5904616" y="1447370"/>
                <a:ext cx="646113" cy="284323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8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eaVert"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6636" name="TextBox 4"/>
              <p:cNvSpPr txBox="1">
                <a:spLocks noChangeArrowheads="1"/>
              </p:cNvSpPr>
              <p:nvPr/>
            </p:nvSpPr>
            <p:spPr bwMode="auto">
              <a:xfrm>
                <a:off x="5657448" y="2645402"/>
                <a:ext cx="1415785" cy="461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会议纪要</a:t>
                </a:r>
                <a:endPara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6634" name="AutoShape 112"/>
            <p:cNvSpPr>
              <a:spLocks noChangeArrowheads="1"/>
            </p:cNvSpPr>
            <p:nvPr/>
          </p:nvSpPr>
          <p:spPr bwMode="auto">
            <a:xfrm rot="5400000" flipH="1">
              <a:off x="2883939" y="238754"/>
              <a:ext cx="646756" cy="28425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rot="10800000" vert="eaVert" lIns="18000" tIns="1054800" rIns="18000"/>
            <a:lstStyle/>
            <a:p>
              <a:pPr algn="ctr">
                <a:spcBef>
                  <a:spcPct val="40000"/>
                </a:spcBef>
              </a:pPr>
              <a:endParaRPr lang="en-GB" altLang="zh-CN" sz="120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pic>
        <p:nvPicPr>
          <p:cNvPr id="32819" name="Picture 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3280" y="1965025"/>
            <a:ext cx="7015130" cy="292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20" name="Text Box 52"/>
          <p:cNvSpPr txBox="1">
            <a:spLocks noChangeArrowheads="1"/>
          </p:cNvSpPr>
          <p:nvPr/>
        </p:nvSpPr>
        <p:spPr bwMode="auto">
          <a:xfrm>
            <a:off x="1691680" y="5276647"/>
            <a:ext cx="5616575" cy="366713"/>
          </a:xfrm>
          <a:prstGeom prst="rect">
            <a:avLst/>
          </a:prstGeom>
          <a:solidFill>
            <a:schemeClr val="bg1">
              <a:alpha val="27058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http://hwfc.azurewebsites.net</a:t>
            </a:r>
            <a:endParaRPr lang="zh-CN" altLang="en-US" dirty="0">
              <a:latin typeface="Verdana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572" y="1965025"/>
            <a:ext cx="6540798" cy="237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1530" y="1772816"/>
            <a:ext cx="6783815" cy="272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13241 L -2.5E-6 2.59259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3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328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328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328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23679" y="773212"/>
            <a:ext cx="6413028" cy="5256584"/>
          </a:xfrm>
          <a:custGeom>
            <a:avLst/>
            <a:gdLst>
              <a:gd name="connsiteX0" fmla="*/ 0 w 6400328"/>
              <a:gd name="connsiteY0" fmla="*/ 768101 h 4608512"/>
              <a:gd name="connsiteX1" fmla="*/ 768101 w 6400328"/>
              <a:gd name="connsiteY1" fmla="*/ 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0 w 6400328"/>
              <a:gd name="connsiteY0" fmla="*/ 7681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0 w 6400328"/>
              <a:gd name="connsiteY8" fmla="*/ 768101 h 4608512"/>
              <a:gd name="connsiteX0" fmla="*/ 25400 w 6400328"/>
              <a:gd name="connsiteY0" fmla="*/ 450601 h 4608512"/>
              <a:gd name="connsiteX1" fmla="*/ 514101 w 6400328"/>
              <a:gd name="connsiteY1" fmla="*/ 12700 h 4608512"/>
              <a:gd name="connsiteX2" fmla="*/ 5632227 w 6400328"/>
              <a:gd name="connsiteY2" fmla="*/ 0 h 4608512"/>
              <a:gd name="connsiteX3" fmla="*/ 6400328 w 6400328"/>
              <a:gd name="connsiteY3" fmla="*/ 768101 h 4608512"/>
              <a:gd name="connsiteX4" fmla="*/ 6400328 w 6400328"/>
              <a:gd name="connsiteY4" fmla="*/ 3840411 h 4608512"/>
              <a:gd name="connsiteX5" fmla="*/ 5632227 w 6400328"/>
              <a:gd name="connsiteY5" fmla="*/ 4608512 h 4608512"/>
              <a:gd name="connsiteX6" fmla="*/ 768101 w 6400328"/>
              <a:gd name="connsiteY6" fmla="*/ 4608512 h 4608512"/>
              <a:gd name="connsiteX7" fmla="*/ 0 w 6400328"/>
              <a:gd name="connsiteY7" fmla="*/ 3840411 h 4608512"/>
              <a:gd name="connsiteX8" fmla="*/ 25400 w 6400328"/>
              <a:gd name="connsiteY8" fmla="*/ 450601 h 4608512"/>
              <a:gd name="connsiteX0" fmla="*/ 38100 w 6413028"/>
              <a:gd name="connsiteY0" fmla="*/ 450601 h 4610313"/>
              <a:gd name="connsiteX1" fmla="*/ 526801 w 6413028"/>
              <a:gd name="connsiteY1" fmla="*/ 12700 h 4610313"/>
              <a:gd name="connsiteX2" fmla="*/ 5644927 w 6413028"/>
              <a:gd name="connsiteY2" fmla="*/ 0 h 4610313"/>
              <a:gd name="connsiteX3" fmla="*/ 6413028 w 6413028"/>
              <a:gd name="connsiteY3" fmla="*/ 768101 h 4610313"/>
              <a:gd name="connsiteX4" fmla="*/ 6413028 w 6413028"/>
              <a:gd name="connsiteY4" fmla="*/ 3840411 h 4610313"/>
              <a:gd name="connsiteX5" fmla="*/ 5644927 w 6413028"/>
              <a:gd name="connsiteY5" fmla="*/ 4608512 h 4610313"/>
              <a:gd name="connsiteX6" fmla="*/ 780801 w 6413028"/>
              <a:gd name="connsiteY6" fmla="*/ 4608512 h 4610313"/>
              <a:gd name="connsiteX7" fmla="*/ 0 w 6413028"/>
              <a:gd name="connsiteY7" fmla="*/ 4234111 h 4610313"/>
              <a:gd name="connsiteX8" fmla="*/ 38100 w 6413028"/>
              <a:gd name="connsiteY8" fmla="*/ 450601 h 4610313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649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6449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6449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  <a:gd name="connsiteX0" fmla="*/ 38100 w 6413028"/>
              <a:gd name="connsiteY0" fmla="*/ 450601 h 4608512"/>
              <a:gd name="connsiteX1" fmla="*/ 526801 w 6413028"/>
              <a:gd name="connsiteY1" fmla="*/ 12700 h 4608512"/>
              <a:gd name="connsiteX2" fmla="*/ 5810027 w 6413028"/>
              <a:gd name="connsiteY2" fmla="*/ 0 h 4608512"/>
              <a:gd name="connsiteX3" fmla="*/ 6413028 w 6413028"/>
              <a:gd name="connsiteY3" fmla="*/ 768101 h 4608512"/>
              <a:gd name="connsiteX4" fmla="*/ 6413028 w 6413028"/>
              <a:gd name="connsiteY4" fmla="*/ 3840411 h 4608512"/>
              <a:gd name="connsiteX5" fmla="*/ 5886227 w 6413028"/>
              <a:gd name="connsiteY5" fmla="*/ 4608512 h 4608512"/>
              <a:gd name="connsiteX6" fmla="*/ 552201 w 6413028"/>
              <a:gd name="connsiteY6" fmla="*/ 4595812 h 4608512"/>
              <a:gd name="connsiteX7" fmla="*/ 0 w 6413028"/>
              <a:gd name="connsiteY7" fmla="*/ 4234111 h 4608512"/>
              <a:gd name="connsiteX8" fmla="*/ 38100 w 6413028"/>
              <a:gd name="connsiteY8" fmla="*/ 450601 h 460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13028" h="4608512">
                <a:moveTo>
                  <a:pt x="38100" y="450601"/>
                </a:moveTo>
                <a:cubicBezTo>
                  <a:pt x="38100" y="26391"/>
                  <a:pt x="102591" y="12700"/>
                  <a:pt x="526801" y="12700"/>
                </a:cubicBezTo>
                <a:lnTo>
                  <a:pt x="5810027" y="0"/>
                </a:lnTo>
                <a:cubicBezTo>
                  <a:pt x="6234237" y="0"/>
                  <a:pt x="6413028" y="343891"/>
                  <a:pt x="6413028" y="768101"/>
                </a:cubicBezTo>
                <a:lnTo>
                  <a:pt x="6413028" y="3840411"/>
                </a:lnTo>
                <a:cubicBezTo>
                  <a:pt x="6413028" y="4264621"/>
                  <a:pt x="6310437" y="4608512"/>
                  <a:pt x="5886227" y="4608512"/>
                </a:cubicBezTo>
                <a:lnTo>
                  <a:pt x="552201" y="4595812"/>
                </a:lnTo>
                <a:cubicBezTo>
                  <a:pt x="127991" y="4595812"/>
                  <a:pt x="0" y="4658321"/>
                  <a:pt x="0" y="4234111"/>
                </a:cubicBezTo>
                <a:lnTo>
                  <a:pt x="38100" y="450601"/>
                </a:lnTo>
                <a:close/>
              </a:path>
            </a:pathLst>
          </a:custGeom>
          <a:gradFill flip="none" rotWithShape="1">
            <a:gsLst>
              <a:gs pos="52000">
                <a:schemeClr val="tx2">
                  <a:lumMod val="60000"/>
                  <a:lumOff val="40000"/>
                  <a:alpha val="44000"/>
                </a:schemeClr>
              </a:gs>
              <a:gs pos="0">
                <a:schemeClr val="tx2">
                  <a:lumMod val="40000"/>
                  <a:lumOff val="60000"/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Line 300"/>
          <p:cNvSpPr>
            <a:spLocks noChangeShapeType="1"/>
          </p:cNvSpPr>
          <p:nvPr/>
        </p:nvSpPr>
        <p:spPr bwMode="auto">
          <a:xfrm>
            <a:off x="-360363" y="3455988"/>
            <a:ext cx="1116013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55650" y="765175"/>
            <a:ext cx="1944688" cy="5256213"/>
          </a:xfrm>
          <a:prstGeom prst="round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第二次会议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rot="5400000" flipH="1" flipV="1">
            <a:off x="-461962" y="2217737"/>
            <a:ext cx="2465388" cy="301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200000" flipV="1">
            <a:off x="-429418" y="4642643"/>
            <a:ext cx="2400300" cy="301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079" y="1816160"/>
            <a:ext cx="6138228" cy="315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2550" y="2638425"/>
            <a:ext cx="2568575" cy="3394075"/>
          </a:xfrm>
          <a:custGeom>
            <a:avLst/>
            <a:gdLst>
              <a:gd name="connsiteX0" fmla="*/ 0 w 3168352"/>
              <a:gd name="connsiteY0" fmla="*/ 0 h 2736304"/>
              <a:gd name="connsiteX1" fmla="*/ 3168352 w 3168352"/>
              <a:gd name="connsiteY1" fmla="*/ 0 h 2736304"/>
              <a:gd name="connsiteX2" fmla="*/ 3168352 w 3168352"/>
              <a:gd name="connsiteY2" fmla="*/ 2736304 h 2736304"/>
              <a:gd name="connsiteX3" fmla="*/ 0 w 3168352"/>
              <a:gd name="connsiteY3" fmla="*/ 2736304 h 2736304"/>
              <a:gd name="connsiteX4" fmla="*/ 0 w 3168352"/>
              <a:gd name="connsiteY4" fmla="*/ 0 h 2736304"/>
              <a:gd name="connsiteX0" fmla="*/ 0 w 3211215"/>
              <a:gd name="connsiteY0" fmla="*/ 0 h 3107779"/>
              <a:gd name="connsiteX1" fmla="*/ 3168352 w 3211215"/>
              <a:gd name="connsiteY1" fmla="*/ 0 h 3107779"/>
              <a:gd name="connsiteX2" fmla="*/ 3211215 w 3211215"/>
              <a:gd name="connsiteY2" fmla="*/ 3107779 h 3107779"/>
              <a:gd name="connsiteX3" fmla="*/ 0 w 3211215"/>
              <a:gd name="connsiteY3" fmla="*/ 2736304 h 3107779"/>
              <a:gd name="connsiteX4" fmla="*/ 0 w 3211215"/>
              <a:gd name="connsiteY4" fmla="*/ 0 h 3107779"/>
              <a:gd name="connsiteX0" fmla="*/ 0 w 3211215"/>
              <a:gd name="connsiteY0" fmla="*/ 0 h 3107779"/>
              <a:gd name="connsiteX1" fmla="*/ 3182639 w 3211215"/>
              <a:gd name="connsiteY1" fmla="*/ 428625 h 3107779"/>
              <a:gd name="connsiteX2" fmla="*/ 3211215 w 3211215"/>
              <a:gd name="connsiteY2" fmla="*/ 3107779 h 3107779"/>
              <a:gd name="connsiteX3" fmla="*/ 0 w 3211215"/>
              <a:gd name="connsiteY3" fmla="*/ 2736304 h 3107779"/>
              <a:gd name="connsiteX4" fmla="*/ 0 w 3211215"/>
              <a:gd name="connsiteY4" fmla="*/ 0 h 3107779"/>
              <a:gd name="connsiteX0" fmla="*/ 85725 w 3211215"/>
              <a:gd name="connsiteY0" fmla="*/ 0 h 2793454"/>
              <a:gd name="connsiteX1" fmla="*/ 3182639 w 3211215"/>
              <a:gd name="connsiteY1" fmla="*/ 114300 h 2793454"/>
              <a:gd name="connsiteX2" fmla="*/ 3211215 w 3211215"/>
              <a:gd name="connsiteY2" fmla="*/ 2793454 h 2793454"/>
              <a:gd name="connsiteX3" fmla="*/ 0 w 3211215"/>
              <a:gd name="connsiteY3" fmla="*/ 2421979 h 2793454"/>
              <a:gd name="connsiteX4" fmla="*/ 85725 w 3211215"/>
              <a:gd name="connsiteY4" fmla="*/ 0 h 2793454"/>
              <a:gd name="connsiteX0" fmla="*/ 28575 w 3154065"/>
              <a:gd name="connsiteY0" fmla="*/ 0 h 2793454"/>
              <a:gd name="connsiteX1" fmla="*/ 3125489 w 3154065"/>
              <a:gd name="connsiteY1" fmla="*/ 114300 h 2793454"/>
              <a:gd name="connsiteX2" fmla="*/ 3154065 w 3154065"/>
              <a:gd name="connsiteY2" fmla="*/ 2793454 h 2793454"/>
              <a:gd name="connsiteX3" fmla="*/ 0 w 3154065"/>
              <a:gd name="connsiteY3" fmla="*/ 2464842 h 2793454"/>
              <a:gd name="connsiteX4" fmla="*/ 28575 w 3154065"/>
              <a:gd name="connsiteY4" fmla="*/ 0 h 2793454"/>
              <a:gd name="connsiteX0" fmla="*/ 0 w 3154065"/>
              <a:gd name="connsiteY0" fmla="*/ 0 h 3093492"/>
              <a:gd name="connsiteX1" fmla="*/ 3125489 w 3154065"/>
              <a:gd name="connsiteY1" fmla="*/ 414338 h 3093492"/>
              <a:gd name="connsiteX2" fmla="*/ 3154065 w 3154065"/>
              <a:gd name="connsiteY2" fmla="*/ 3093492 h 3093492"/>
              <a:gd name="connsiteX3" fmla="*/ 0 w 3154065"/>
              <a:gd name="connsiteY3" fmla="*/ 2764880 h 3093492"/>
              <a:gd name="connsiteX4" fmla="*/ 0 w 3154065"/>
              <a:gd name="connsiteY4" fmla="*/ 0 h 3093492"/>
              <a:gd name="connsiteX0" fmla="*/ 0 w 3154065"/>
              <a:gd name="connsiteY0" fmla="*/ 0 h 3093492"/>
              <a:gd name="connsiteX1" fmla="*/ 3125489 w 3154065"/>
              <a:gd name="connsiteY1" fmla="*/ 271463 h 3093492"/>
              <a:gd name="connsiteX2" fmla="*/ 3154065 w 3154065"/>
              <a:gd name="connsiteY2" fmla="*/ 3093492 h 3093492"/>
              <a:gd name="connsiteX3" fmla="*/ 0 w 3154065"/>
              <a:gd name="connsiteY3" fmla="*/ 2764880 h 3093492"/>
              <a:gd name="connsiteX4" fmla="*/ 0 w 3154065"/>
              <a:gd name="connsiteY4" fmla="*/ 0 h 3093492"/>
              <a:gd name="connsiteX0" fmla="*/ 0 w 3154065"/>
              <a:gd name="connsiteY0" fmla="*/ 0 h 3536405"/>
              <a:gd name="connsiteX1" fmla="*/ 3125489 w 3154065"/>
              <a:gd name="connsiteY1" fmla="*/ 714376 h 3536405"/>
              <a:gd name="connsiteX2" fmla="*/ 3154065 w 3154065"/>
              <a:gd name="connsiteY2" fmla="*/ 3536405 h 3536405"/>
              <a:gd name="connsiteX3" fmla="*/ 0 w 3154065"/>
              <a:gd name="connsiteY3" fmla="*/ 3207793 h 3536405"/>
              <a:gd name="connsiteX4" fmla="*/ 0 w 3154065"/>
              <a:gd name="connsiteY4" fmla="*/ 0 h 3536405"/>
              <a:gd name="connsiteX0" fmla="*/ 0 w 3154065"/>
              <a:gd name="connsiteY0" fmla="*/ 0 h 3536405"/>
              <a:gd name="connsiteX1" fmla="*/ 3125489 w 3154065"/>
              <a:gd name="connsiteY1" fmla="*/ 714376 h 3536405"/>
              <a:gd name="connsiteX2" fmla="*/ 3154065 w 3154065"/>
              <a:gd name="connsiteY2" fmla="*/ 3536405 h 3536405"/>
              <a:gd name="connsiteX3" fmla="*/ 14287 w 3154065"/>
              <a:gd name="connsiteY3" fmla="*/ 2750593 h 3536405"/>
              <a:gd name="connsiteX4" fmla="*/ 0 w 3154065"/>
              <a:gd name="connsiteY4" fmla="*/ 0 h 3536405"/>
              <a:gd name="connsiteX0" fmla="*/ 585817 w 3139807"/>
              <a:gd name="connsiteY0" fmla="*/ 0 h 3393530"/>
              <a:gd name="connsiteX1" fmla="*/ 3111231 w 3139807"/>
              <a:gd name="connsiteY1" fmla="*/ 571501 h 3393530"/>
              <a:gd name="connsiteX2" fmla="*/ 3139807 w 3139807"/>
              <a:gd name="connsiteY2" fmla="*/ 3393530 h 3393530"/>
              <a:gd name="connsiteX3" fmla="*/ 29 w 3139807"/>
              <a:gd name="connsiteY3" fmla="*/ 2607718 h 3393530"/>
              <a:gd name="connsiteX4" fmla="*/ 585817 w 3139807"/>
              <a:gd name="connsiteY4" fmla="*/ 0 h 3393530"/>
              <a:gd name="connsiteX0" fmla="*/ 14922 w 2568912"/>
              <a:gd name="connsiteY0" fmla="*/ 0 h 3393530"/>
              <a:gd name="connsiteX1" fmla="*/ 2540336 w 2568912"/>
              <a:gd name="connsiteY1" fmla="*/ 571501 h 3393530"/>
              <a:gd name="connsiteX2" fmla="*/ 2568912 w 2568912"/>
              <a:gd name="connsiteY2" fmla="*/ 3393530 h 3393530"/>
              <a:gd name="connsiteX3" fmla="*/ 634 w 2568912"/>
              <a:gd name="connsiteY3" fmla="*/ 2693443 h 3393530"/>
              <a:gd name="connsiteX4" fmla="*/ 14922 w 2568912"/>
              <a:gd name="connsiteY4" fmla="*/ 0 h 339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912" h="3393530">
                <a:moveTo>
                  <a:pt x="14922" y="0"/>
                </a:moveTo>
                <a:lnTo>
                  <a:pt x="2540336" y="571501"/>
                </a:lnTo>
                <a:lnTo>
                  <a:pt x="2568912" y="3393530"/>
                </a:lnTo>
                <a:lnTo>
                  <a:pt x="634" y="2693443"/>
                </a:lnTo>
                <a:cubicBezTo>
                  <a:pt x="-4128" y="1776579"/>
                  <a:pt x="19684" y="916864"/>
                  <a:pt x="14922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52713" y="2000250"/>
            <a:ext cx="3997325" cy="1235075"/>
          </a:xfrm>
          <a:custGeom>
            <a:avLst/>
            <a:gdLst>
              <a:gd name="connsiteX0" fmla="*/ 0 w 3168352"/>
              <a:gd name="connsiteY0" fmla="*/ 0 h 2736304"/>
              <a:gd name="connsiteX1" fmla="*/ 3168352 w 3168352"/>
              <a:gd name="connsiteY1" fmla="*/ 0 h 2736304"/>
              <a:gd name="connsiteX2" fmla="*/ 3168352 w 3168352"/>
              <a:gd name="connsiteY2" fmla="*/ 2736304 h 2736304"/>
              <a:gd name="connsiteX3" fmla="*/ 0 w 3168352"/>
              <a:gd name="connsiteY3" fmla="*/ 2736304 h 2736304"/>
              <a:gd name="connsiteX4" fmla="*/ 0 w 3168352"/>
              <a:gd name="connsiteY4" fmla="*/ 0 h 2736304"/>
              <a:gd name="connsiteX0" fmla="*/ 1414462 w 4582814"/>
              <a:gd name="connsiteY0" fmla="*/ 0 h 2736304"/>
              <a:gd name="connsiteX1" fmla="*/ 4582814 w 4582814"/>
              <a:gd name="connsiteY1" fmla="*/ 0 h 2736304"/>
              <a:gd name="connsiteX2" fmla="*/ 4582814 w 4582814"/>
              <a:gd name="connsiteY2" fmla="*/ 2736304 h 2736304"/>
              <a:gd name="connsiteX3" fmla="*/ 0 w 4582814"/>
              <a:gd name="connsiteY3" fmla="*/ 1679029 h 2736304"/>
              <a:gd name="connsiteX4" fmla="*/ 1414462 w 4582814"/>
              <a:gd name="connsiteY4" fmla="*/ 0 h 2736304"/>
              <a:gd name="connsiteX0" fmla="*/ 1414462 w 4582814"/>
              <a:gd name="connsiteY0" fmla="*/ 0 h 2250529"/>
              <a:gd name="connsiteX1" fmla="*/ 4582814 w 4582814"/>
              <a:gd name="connsiteY1" fmla="*/ 0 h 2250529"/>
              <a:gd name="connsiteX2" fmla="*/ 2525414 w 4582814"/>
              <a:gd name="connsiteY2" fmla="*/ 2250529 h 2250529"/>
              <a:gd name="connsiteX3" fmla="*/ 0 w 4582814"/>
              <a:gd name="connsiteY3" fmla="*/ 1679029 h 2250529"/>
              <a:gd name="connsiteX4" fmla="*/ 1414462 w 4582814"/>
              <a:gd name="connsiteY4" fmla="*/ 0 h 2250529"/>
              <a:gd name="connsiteX0" fmla="*/ 1414462 w 3997027"/>
              <a:gd name="connsiteY0" fmla="*/ 0 h 2250529"/>
              <a:gd name="connsiteX1" fmla="*/ 3997027 w 3997027"/>
              <a:gd name="connsiteY1" fmla="*/ 1343025 h 2250529"/>
              <a:gd name="connsiteX2" fmla="*/ 2525414 w 3997027"/>
              <a:gd name="connsiteY2" fmla="*/ 2250529 h 2250529"/>
              <a:gd name="connsiteX3" fmla="*/ 0 w 3997027"/>
              <a:gd name="connsiteY3" fmla="*/ 1679029 h 2250529"/>
              <a:gd name="connsiteX4" fmla="*/ 1414462 w 3997027"/>
              <a:gd name="connsiteY4" fmla="*/ 0 h 2250529"/>
              <a:gd name="connsiteX0" fmla="*/ 2028825 w 3997027"/>
              <a:gd name="connsiteY0" fmla="*/ 0 h 1236117"/>
              <a:gd name="connsiteX1" fmla="*/ 3997027 w 3997027"/>
              <a:gd name="connsiteY1" fmla="*/ 328613 h 1236117"/>
              <a:gd name="connsiteX2" fmla="*/ 2525414 w 3997027"/>
              <a:gd name="connsiteY2" fmla="*/ 1236117 h 1236117"/>
              <a:gd name="connsiteX3" fmla="*/ 0 w 3997027"/>
              <a:gd name="connsiteY3" fmla="*/ 664617 h 1236117"/>
              <a:gd name="connsiteX4" fmla="*/ 2028825 w 3997027"/>
              <a:gd name="connsiteY4" fmla="*/ 0 h 123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7027" h="1236117">
                <a:moveTo>
                  <a:pt x="2028825" y="0"/>
                </a:moveTo>
                <a:lnTo>
                  <a:pt x="3997027" y="328613"/>
                </a:lnTo>
                <a:lnTo>
                  <a:pt x="2525414" y="1236117"/>
                </a:lnTo>
                <a:lnTo>
                  <a:pt x="0" y="664617"/>
                </a:lnTo>
                <a:lnTo>
                  <a:pt x="2028825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62550" y="2335213"/>
            <a:ext cx="1554163" cy="3694112"/>
          </a:xfrm>
          <a:custGeom>
            <a:avLst/>
            <a:gdLst>
              <a:gd name="connsiteX0" fmla="*/ 0 w 3168352"/>
              <a:gd name="connsiteY0" fmla="*/ 0 h 2736304"/>
              <a:gd name="connsiteX1" fmla="*/ 3168352 w 3168352"/>
              <a:gd name="connsiteY1" fmla="*/ 0 h 2736304"/>
              <a:gd name="connsiteX2" fmla="*/ 3168352 w 3168352"/>
              <a:gd name="connsiteY2" fmla="*/ 2736304 h 2736304"/>
              <a:gd name="connsiteX3" fmla="*/ 0 w 3168352"/>
              <a:gd name="connsiteY3" fmla="*/ 2736304 h 2736304"/>
              <a:gd name="connsiteX4" fmla="*/ 0 w 3168352"/>
              <a:gd name="connsiteY4" fmla="*/ 0 h 2736304"/>
              <a:gd name="connsiteX0" fmla="*/ 0 w 3196927"/>
              <a:gd name="connsiteY0" fmla="*/ 0 h 2793454"/>
              <a:gd name="connsiteX1" fmla="*/ 3196927 w 3196927"/>
              <a:gd name="connsiteY1" fmla="*/ 57150 h 2793454"/>
              <a:gd name="connsiteX2" fmla="*/ 3196927 w 3196927"/>
              <a:gd name="connsiteY2" fmla="*/ 2793454 h 2793454"/>
              <a:gd name="connsiteX3" fmla="*/ 28575 w 3196927"/>
              <a:gd name="connsiteY3" fmla="*/ 2793454 h 2793454"/>
              <a:gd name="connsiteX4" fmla="*/ 0 w 3196927"/>
              <a:gd name="connsiteY4" fmla="*/ 0 h 2793454"/>
              <a:gd name="connsiteX0" fmla="*/ 0 w 3196927"/>
              <a:gd name="connsiteY0" fmla="*/ 142875 h 2936329"/>
              <a:gd name="connsiteX1" fmla="*/ 1053802 w 3196927"/>
              <a:gd name="connsiteY1" fmla="*/ 0 h 2936329"/>
              <a:gd name="connsiteX2" fmla="*/ 3196927 w 3196927"/>
              <a:gd name="connsiteY2" fmla="*/ 2936329 h 2936329"/>
              <a:gd name="connsiteX3" fmla="*/ 28575 w 3196927"/>
              <a:gd name="connsiteY3" fmla="*/ 2936329 h 2936329"/>
              <a:gd name="connsiteX4" fmla="*/ 0 w 3196927"/>
              <a:gd name="connsiteY4" fmla="*/ 142875 h 2936329"/>
              <a:gd name="connsiteX0" fmla="*/ 0 w 1696739"/>
              <a:gd name="connsiteY0" fmla="*/ 142875 h 2936329"/>
              <a:gd name="connsiteX1" fmla="*/ 1053802 w 1696739"/>
              <a:gd name="connsiteY1" fmla="*/ 0 h 2936329"/>
              <a:gd name="connsiteX2" fmla="*/ 1696739 w 1696739"/>
              <a:gd name="connsiteY2" fmla="*/ 2407691 h 2936329"/>
              <a:gd name="connsiteX3" fmla="*/ 28575 w 1696739"/>
              <a:gd name="connsiteY3" fmla="*/ 2936329 h 2936329"/>
              <a:gd name="connsiteX4" fmla="*/ 0 w 1696739"/>
              <a:gd name="connsiteY4" fmla="*/ 142875 h 2936329"/>
              <a:gd name="connsiteX0" fmla="*/ 0 w 1696739"/>
              <a:gd name="connsiteY0" fmla="*/ 900112 h 3693566"/>
              <a:gd name="connsiteX1" fmla="*/ 1511002 w 1696739"/>
              <a:gd name="connsiteY1" fmla="*/ 0 h 3693566"/>
              <a:gd name="connsiteX2" fmla="*/ 1696739 w 1696739"/>
              <a:gd name="connsiteY2" fmla="*/ 3164928 h 3693566"/>
              <a:gd name="connsiteX3" fmla="*/ 28575 w 1696739"/>
              <a:gd name="connsiteY3" fmla="*/ 3693566 h 3693566"/>
              <a:gd name="connsiteX4" fmla="*/ 0 w 1696739"/>
              <a:gd name="connsiteY4" fmla="*/ 900112 h 3693566"/>
              <a:gd name="connsiteX0" fmla="*/ 0 w 1568152"/>
              <a:gd name="connsiteY0" fmla="*/ 900112 h 3693566"/>
              <a:gd name="connsiteX1" fmla="*/ 1511002 w 1568152"/>
              <a:gd name="connsiteY1" fmla="*/ 0 h 3693566"/>
              <a:gd name="connsiteX2" fmla="*/ 1568152 w 1568152"/>
              <a:gd name="connsiteY2" fmla="*/ 3107778 h 3693566"/>
              <a:gd name="connsiteX3" fmla="*/ 28575 w 1568152"/>
              <a:gd name="connsiteY3" fmla="*/ 3693566 h 3693566"/>
              <a:gd name="connsiteX4" fmla="*/ 0 w 1568152"/>
              <a:gd name="connsiteY4" fmla="*/ 900112 h 3693566"/>
              <a:gd name="connsiteX0" fmla="*/ 0 w 1568152"/>
              <a:gd name="connsiteY0" fmla="*/ 900112 h 3693566"/>
              <a:gd name="connsiteX1" fmla="*/ 1511002 w 1568152"/>
              <a:gd name="connsiteY1" fmla="*/ 0 h 3693566"/>
              <a:gd name="connsiteX2" fmla="*/ 1568152 w 1568152"/>
              <a:gd name="connsiteY2" fmla="*/ 2993478 h 3693566"/>
              <a:gd name="connsiteX3" fmla="*/ 28575 w 1568152"/>
              <a:gd name="connsiteY3" fmla="*/ 3693566 h 3693566"/>
              <a:gd name="connsiteX4" fmla="*/ 0 w 1568152"/>
              <a:gd name="connsiteY4" fmla="*/ 900112 h 3693566"/>
              <a:gd name="connsiteX0" fmla="*/ 0 w 1553864"/>
              <a:gd name="connsiteY0" fmla="*/ 900112 h 3693566"/>
              <a:gd name="connsiteX1" fmla="*/ 1511002 w 1553864"/>
              <a:gd name="connsiteY1" fmla="*/ 0 h 3693566"/>
              <a:gd name="connsiteX2" fmla="*/ 1553864 w 1553864"/>
              <a:gd name="connsiteY2" fmla="*/ 2722015 h 3693566"/>
              <a:gd name="connsiteX3" fmla="*/ 28575 w 1553864"/>
              <a:gd name="connsiteY3" fmla="*/ 3693566 h 3693566"/>
              <a:gd name="connsiteX4" fmla="*/ 0 w 1553864"/>
              <a:gd name="connsiteY4" fmla="*/ 900112 h 36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3864" h="3693566">
                <a:moveTo>
                  <a:pt x="0" y="900112"/>
                </a:moveTo>
                <a:lnTo>
                  <a:pt x="1511002" y="0"/>
                </a:lnTo>
                <a:lnTo>
                  <a:pt x="1553864" y="2722015"/>
                </a:lnTo>
                <a:lnTo>
                  <a:pt x="28575" y="3693566"/>
                </a:lnTo>
                <a:lnTo>
                  <a:pt x="0" y="900112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2758604"/>
            <a:ext cx="1592162" cy="315471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87322" lon="3517099" rev="38471"/>
            </a:camera>
            <a:lightRig rig="threePt" dir="t"/>
          </a:scene3d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99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 rot="21212663">
            <a:off x="5200057" y="2923740"/>
            <a:ext cx="1592162" cy="264687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1252323" lon="18228212" rev="21415958"/>
            </a:camera>
            <a:lightRig rig="threePt" dir="t"/>
          </a:scene3d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60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 rot="3070540">
            <a:off x="4350309" y="1656000"/>
            <a:ext cx="1592162" cy="18620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18479754" lon="3310310" rev="20822956"/>
            </a:camera>
            <a:lightRig rig="threePt" dir="t"/>
          </a:scene3d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50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651375" y="0"/>
            <a:ext cx="0" cy="20002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/>
          <p:cNvGrpSpPr>
            <a:grpSpLocks/>
          </p:cNvGrpSpPr>
          <p:nvPr/>
        </p:nvGrpSpPr>
        <p:grpSpPr bwMode="auto">
          <a:xfrm>
            <a:off x="2619375" y="1787525"/>
            <a:ext cx="4170363" cy="4241800"/>
            <a:chOff x="2622016" y="1790943"/>
            <a:chExt cx="4170203" cy="4241781"/>
          </a:xfrm>
        </p:grpSpPr>
        <p:grpSp>
          <p:nvGrpSpPr>
            <p:cNvPr id="3104" name="组合 12"/>
            <p:cNvGrpSpPr>
              <a:grpSpLocks/>
            </p:cNvGrpSpPr>
            <p:nvPr/>
          </p:nvGrpSpPr>
          <p:grpSpPr bwMode="auto">
            <a:xfrm>
              <a:off x="2622016" y="1999528"/>
              <a:ext cx="4094199" cy="4033196"/>
              <a:chOff x="2622016" y="1999528"/>
              <a:chExt cx="4094199" cy="4033196"/>
            </a:xfrm>
          </p:grpSpPr>
          <p:sp>
            <p:nvSpPr>
              <p:cNvPr id="17" name="矩形 1"/>
              <p:cNvSpPr/>
              <p:nvPr/>
            </p:nvSpPr>
            <p:spPr>
              <a:xfrm>
                <a:off x="2622016" y="2638664"/>
                <a:ext cx="2568477" cy="3394060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0 w 3211215"/>
                  <a:gd name="connsiteY0" fmla="*/ 0 h 3107779"/>
                  <a:gd name="connsiteX1" fmla="*/ 3168352 w 3211215"/>
                  <a:gd name="connsiteY1" fmla="*/ 0 h 3107779"/>
                  <a:gd name="connsiteX2" fmla="*/ 3211215 w 3211215"/>
                  <a:gd name="connsiteY2" fmla="*/ 3107779 h 3107779"/>
                  <a:gd name="connsiteX3" fmla="*/ 0 w 3211215"/>
                  <a:gd name="connsiteY3" fmla="*/ 2736304 h 3107779"/>
                  <a:gd name="connsiteX4" fmla="*/ 0 w 3211215"/>
                  <a:gd name="connsiteY4" fmla="*/ 0 h 3107779"/>
                  <a:gd name="connsiteX0" fmla="*/ 0 w 3211215"/>
                  <a:gd name="connsiteY0" fmla="*/ 0 h 3107779"/>
                  <a:gd name="connsiteX1" fmla="*/ 3182639 w 3211215"/>
                  <a:gd name="connsiteY1" fmla="*/ 428625 h 3107779"/>
                  <a:gd name="connsiteX2" fmla="*/ 3211215 w 3211215"/>
                  <a:gd name="connsiteY2" fmla="*/ 3107779 h 3107779"/>
                  <a:gd name="connsiteX3" fmla="*/ 0 w 3211215"/>
                  <a:gd name="connsiteY3" fmla="*/ 2736304 h 3107779"/>
                  <a:gd name="connsiteX4" fmla="*/ 0 w 3211215"/>
                  <a:gd name="connsiteY4" fmla="*/ 0 h 3107779"/>
                  <a:gd name="connsiteX0" fmla="*/ 85725 w 3211215"/>
                  <a:gd name="connsiteY0" fmla="*/ 0 h 2793454"/>
                  <a:gd name="connsiteX1" fmla="*/ 3182639 w 3211215"/>
                  <a:gd name="connsiteY1" fmla="*/ 114300 h 2793454"/>
                  <a:gd name="connsiteX2" fmla="*/ 3211215 w 3211215"/>
                  <a:gd name="connsiteY2" fmla="*/ 2793454 h 2793454"/>
                  <a:gd name="connsiteX3" fmla="*/ 0 w 3211215"/>
                  <a:gd name="connsiteY3" fmla="*/ 2421979 h 2793454"/>
                  <a:gd name="connsiteX4" fmla="*/ 85725 w 3211215"/>
                  <a:gd name="connsiteY4" fmla="*/ 0 h 2793454"/>
                  <a:gd name="connsiteX0" fmla="*/ 28575 w 3154065"/>
                  <a:gd name="connsiteY0" fmla="*/ 0 h 2793454"/>
                  <a:gd name="connsiteX1" fmla="*/ 3125489 w 3154065"/>
                  <a:gd name="connsiteY1" fmla="*/ 114300 h 2793454"/>
                  <a:gd name="connsiteX2" fmla="*/ 3154065 w 3154065"/>
                  <a:gd name="connsiteY2" fmla="*/ 2793454 h 2793454"/>
                  <a:gd name="connsiteX3" fmla="*/ 0 w 3154065"/>
                  <a:gd name="connsiteY3" fmla="*/ 2464842 h 2793454"/>
                  <a:gd name="connsiteX4" fmla="*/ 28575 w 3154065"/>
                  <a:gd name="connsiteY4" fmla="*/ 0 h 2793454"/>
                  <a:gd name="connsiteX0" fmla="*/ 0 w 3154065"/>
                  <a:gd name="connsiteY0" fmla="*/ 0 h 3093492"/>
                  <a:gd name="connsiteX1" fmla="*/ 3125489 w 3154065"/>
                  <a:gd name="connsiteY1" fmla="*/ 414338 h 3093492"/>
                  <a:gd name="connsiteX2" fmla="*/ 3154065 w 3154065"/>
                  <a:gd name="connsiteY2" fmla="*/ 3093492 h 3093492"/>
                  <a:gd name="connsiteX3" fmla="*/ 0 w 3154065"/>
                  <a:gd name="connsiteY3" fmla="*/ 2764880 h 3093492"/>
                  <a:gd name="connsiteX4" fmla="*/ 0 w 3154065"/>
                  <a:gd name="connsiteY4" fmla="*/ 0 h 3093492"/>
                  <a:gd name="connsiteX0" fmla="*/ 0 w 3154065"/>
                  <a:gd name="connsiteY0" fmla="*/ 0 h 3093492"/>
                  <a:gd name="connsiteX1" fmla="*/ 3125489 w 3154065"/>
                  <a:gd name="connsiteY1" fmla="*/ 271463 h 3093492"/>
                  <a:gd name="connsiteX2" fmla="*/ 3154065 w 3154065"/>
                  <a:gd name="connsiteY2" fmla="*/ 3093492 h 3093492"/>
                  <a:gd name="connsiteX3" fmla="*/ 0 w 3154065"/>
                  <a:gd name="connsiteY3" fmla="*/ 2764880 h 3093492"/>
                  <a:gd name="connsiteX4" fmla="*/ 0 w 3154065"/>
                  <a:gd name="connsiteY4" fmla="*/ 0 h 3093492"/>
                  <a:gd name="connsiteX0" fmla="*/ 0 w 3154065"/>
                  <a:gd name="connsiteY0" fmla="*/ 0 h 3536405"/>
                  <a:gd name="connsiteX1" fmla="*/ 3125489 w 3154065"/>
                  <a:gd name="connsiteY1" fmla="*/ 714376 h 3536405"/>
                  <a:gd name="connsiteX2" fmla="*/ 3154065 w 3154065"/>
                  <a:gd name="connsiteY2" fmla="*/ 3536405 h 3536405"/>
                  <a:gd name="connsiteX3" fmla="*/ 0 w 3154065"/>
                  <a:gd name="connsiteY3" fmla="*/ 3207793 h 3536405"/>
                  <a:gd name="connsiteX4" fmla="*/ 0 w 3154065"/>
                  <a:gd name="connsiteY4" fmla="*/ 0 h 3536405"/>
                  <a:gd name="connsiteX0" fmla="*/ 0 w 3154065"/>
                  <a:gd name="connsiteY0" fmla="*/ 0 h 3536405"/>
                  <a:gd name="connsiteX1" fmla="*/ 3125489 w 3154065"/>
                  <a:gd name="connsiteY1" fmla="*/ 714376 h 3536405"/>
                  <a:gd name="connsiteX2" fmla="*/ 3154065 w 3154065"/>
                  <a:gd name="connsiteY2" fmla="*/ 3536405 h 3536405"/>
                  <a:gd name="connsiteX3" fmla="*/ 14287 w 3154065"/>
                  <a:gd name="connsiteY3" fmla="*/ 2750593 h 3536405"/>
                  <a:gd name="connsiteX4" fmla="*/ 0 w 3154065"/>
                  <a:gd name="connsiteY4" fmla="*/ 0 h 3536405"/>
                  <a:gd name="connsiteX0" fmla="*/ 585817 w 3139807"/>
                  <a:gd name="connsiteY0" fmla="*/ 0 h 3393530"/>
                  <a:gd name="connsiteX1" fmla="*/ 3111231 w 3139807"/>
                  <a:gd name="connsiteY1" fmla="*/ 571501 h 3393530"/>
                  <a:gd name="connsiteX2" fmla="*/ 3139807 w 3139807"/>
                  <a:gd name="connsiteY2" fmla="*/ 3393530 h 3393530"/>
                  <a:gd name="connsiteX3" fmla="*/ 29 w 3139807"/>
                  <a:gd name="connsiteY3" fmla="*/ 2607718 h 3393530"/>
                  <a:gd name="connsiteX4" fmla="*/ 585817 w 3139807"/>
                  <a:gd name="connsiteY4" fmla="*/ 0 h 3393530"/>
                  <a:gd name="connsiteX0" fmla="*/ 14922 w 2568912"/>
                  <a:gd name="connsiteY0" fmla="*/ 0 h 3393530"/>
                  <a:gd name="connsiteX1" fmla="*/ 2540336 w 2568912"/>
                  <a:gd name="connsiteY1" fmla="*/ 571501 h 3393530"/>
                  <a:gd name="connsiteX2" fmla="*/ 2568912 w 2568912"/>
                  <a:gd name="connsiteY2" fmla="*/ 3393530 h 3393530"/>
                  <a:gd name="connsiteX3" fmla="*/ 634 w 2568912"/>
                  <a:gd name="connsiteY3" fmla="*/ 2693443 h 3393530"/>
                  <a:gd name="connsiteX4" fmla="*/ 14922 w 2568912"/>
                  <a:gd name="connsiteY4" fmla="*/ 0 h 339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912" h="3393530">
                    <a:moveTo>
                      <a:pt x="14922" y="0"/>
                    </a:moveTo>
                    <a:lnTo>
                      <a:pt x="2540336" y="571501"/>
                    </a:lnTo>
                    <a:lnTo>
                      <a:pt x="2568912" y="3393530"/>
                    </a:lnTo>
                    <a:lnTo>
                      <a:pt x="634" y="2693443"/>
                    </a:lnTo>
                    <a:cubicBezTo>
                      <a:pt x="-4128" y="1776579"/>
                      <a:pt x="19684" y="916864"/>
                      <a:pt x="1492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矩形 2"/>
              <p:cNvSpPr/>
              <p:nvPr/>
            </p:nvSpPr>
            <p:spPr>
              <a:xfrm>
                <a:off x="2653765" y="1998905"/>
                <a:ext cx="3997172" cy="1236656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1414462 w 4582814"/>
                  <a:gd name="connsiteY0" fmla="*/ 0 h 2736304"/>
                  <a:gd name="connsiteX1" fmla="*/ 4582814 w 4582814"/>
                  <a:gd name="connsiteY1" fmla="*/ 0 h 2736304"/>
                  <a:gd name="connsiteX2" fmla="*/ 4582814 w 4582814"/>
                  <a:gd name="connsiteY2" fmla="*/ 2736304 h 2736304"/>
                  <a:gd name="connsiteX3" fmla="*/ 0 w 4582814"/>
                  <a:gd name="connsiteY3" fmla="*/ 1679029 h 2736304"/>
                  <a:gd name="connsiteX4" fmla="*/ 1414462 w 4582814"/>
                  <a:gd name="connsiteY4" fmla="*/ 0 h 2736304"/>
                  <a:gd name="connsiteX0" fmla="*/ 1414462 w 4582814"/>
                  <a:gd name="connsiteY0" fmla="*/ 0 h 2250529"/>
                  <a:gd name="connsiteX1" fmla="*/ 4582814 w 4582814"/>
                  <a:gd name="connsiteY1" fmla="*/ 0 h 2250529"/>
                  <a:gd name="connsiteX2" fmla="*/ 2525414 w 4582814"/>
                  <a:gd name="connsiteY2" fmla="*/ 2250529 h 2250529"/>
                  <a:gd name="connsiteX3" fmla="*/ 0 w 4582814"/>
                  <a:gd name="connsiteY3" fmla="*/ 1679029 h 2250529"/>
                  <a:gd name="connsiteX4" fmla="*/ 1414462 w 4582814"/>
                  <a:gd name="connsiteY4" fmla="*/ 0 h 2250529"/>
                  <a:gd name="connsiteX0" fmla="*/ 1414462 w 3997027"/>
                  <a:gd name="connsiteY0" fmla="*/ 0 h 2250529"/>
                  <a:gd name="connsiteX1" fmla="*/ 3997027 w 3997027"/>
                  <a:gd name="connsiteY1" fmla="*/ 1343025 h 2250529"/>
                  <a:gd name="connsiteX2" fmla="*/ 2525414 w 3997027"/>
                  <a:gd name="connsiteY2" fmla="*/ 2250529 h 2250529"/>
                  <a:gd name="connsiteX3" fmla="*/ 0 w 3997027"/>
                  <a:gd name="connsiteY3" fmla="*/ 1679029 h 2250529"/>
                  <a:gd name="connsiteX4" fmla="*/ 1414462 w 3997027"/>
                  <a:gd name="connsiteY4" fmla="*/ 0 h 2250529"/>
                  <a:gd name="connsiteX0" fmla="*/ 2028825 w 3997027"/>
                  <a:gd name="connsiteY0" fmla="*/ 0 h 1236117"/>
                  <a:gd name="connsiteX1" fmla="*/ 3997027 w 3997027"/>
                  <a:gd name="connsiteY1" fmla="*/ 328613 h 1236117"/>
                  <a:gd name="connsiteX2" fmla="*/ 2525414 w 3997027"/>
                  <a:gd name="connsiteY2" fmla="*/ 1236117 h 1236117"/>
                  <a:gd name="connsiteX3" fmla="*/ 0 w 3997027"/>
                  <a:gd name="connsiteY3" fmla="*/ 664617 h 1236117"/>
                  <a:gd name="connsiteX4" fmla="*/ 2028825 w 3997027"/>
                  <a:gd name="connsiteY4" fmla="*/ 0 h 1236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7027" h="1236117">
                    <a:moveTo>
                      <a:pt x="2028825" y="0"/>
                    </a:moveTo>
                    <a:lnTo>
                      <a:pt x="3997027" y="328613"/>
                    </a:lnTo>
                    <a:lnTo>
                      <a:pt x="2525414" y="1236117"/>
                    </a:lnTo>
                    <a:lnTo>
                      <a:pt x="0" y="664617"/>
                    </a:lnTo>
                    <a:lnTo>
                      <a:pt x="2028825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矩形 3"/>
              <p:cNvSpPr/>
              <p:nvPr/>
            </p:nvSpPr>
            <p:spPr>
              <a:xfrm>
                <a:off x="5161919" y="2333866"/>
                <a:ext cx="1554103" cy="3694097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0 w 3196927"/>
                  <a:gd name="connsiteY0" fmla="*/ 0 h 2793454"/>
                  <a:gd name="connsiteX1" fmla="*/ 3196927 w 3196927"/>
                  <a:gd name="connsiteY1" fmla="*/ 57150 h 2793454"/>
                  <a:gd name="connsiteX2" fmla="*/ 3196927 w 3196927"/>
                  <a:gd name="connsiteY2" fmla="*/ 2793454 h 2793454"/>
                  <a:gd name="connsiteX3" fmla="*/ 28575 w 3196927"/>
                  <a:gd name="connsiteY3" fmla="*/ 2793454 h 2793454"/>
                  <a:gd name="connsiteX4" fmla="*/ 0 w 3196927"/>
                  <a:gd name="connsiteY4" fmla="*/ 0 h 2793454"/>
                  <a:gd name="connsiteX0" fmla="*/ 0 w 3196927"/>
                  <a:gd name="connsiteY0" fmla="*/ 142875 h 2936329"/>
                  <a:gd name="connsiteX1" fmla="*/ 1053802 w 3196927"/>
                  <a:gd name="connsiteY1" fmla="*/ 0 h 2936329"/>
                  <a:gd name="connsiteX2" fmla="*/ 3196927 w 3196927"/>
                  <a:gd name="connsiteY2" fmla="*/ 2936329 h 2936329"/>
                  <a:gd name="connsiteX3" fmla="*/ 28575 w 3196927"/>
                  <a:gd name="connsiteY3" fmla="*/ 2936329 h 2936329"/>
                  <a:gd name="connsiteX4" fmla="*/ 0 w 3196927"/>
                  <a:gd name="connsiteY4" fmla="*/ 142875 h 2936329"/>
                  <a:gd name="connsiteX0" fmla="*/ 0 w 1696739"/>
                  <a:gd name="connsiteY0" fmla="*/ 142875 h 2936329"/>
                  <a:gd name="connsiteX1" fmla="*/ 1053802 w 1696739"/>
                  <a:gd name="connsiteY1" fmla="*/ 0 h 2936329"/>
                  <a:gd name="connsiteX2" fmla="*/ 1696739 w 1696739"/>
                  <a:gd name="connsiteY2" fmla="*/ 2407691 h 2936329"/>
                  <a:gd name="connsiteX3" fmla="*/ 28575 w 1696739"/>
                  <a:gd name="connsiteY3" fmla="*/ 2936329 h 2936329"/>
                  <a:gd name="connsiteX4" fmla="*/ 0 w 1696739"/>
                  <a:gd name="connsiteY4" fmla="*/ 142875 h 2936329"/>
                  <a:gd name="connsiteX0" fmla="*/ 0 w 1696739"/>
                  <a:gd name="connsiteY0" fmla="*/ 900112 h 3693566"/>
                  <a:gd name="connsiteX1" fmla="*/ 1511002 w 1696739"/>
                  <a:gd name="connsiteY1" fmla="*/ 0 h 3693566"/>
                  <a:gd name="connsiteX2" fmla="*/ 1696739 w 1696739"/>
                  <a:gd name="connsiteY2" fmla="*/ 3164928 h 3693566"/>
                  <a:gd name="connsiteX3" fmla="*/ 28575 w 1696739"/>
                  <a:gd name="connsiteY3" fmla="*/ 3693566 h 3693566"/>
                  <a:gd name="connsiteX4" fmla="*/ 0 w 1696739"/>
                  <a:gd name="connsiteY4" fmla="*/ 900112 h 3693566"/>
                  <a:gd name="connsiteX0" fmla="*/ 0 w 1568152"/>
                  <a:gd name="connsiteY0" fmla="*/ 900112 h 3693566"/>
                  <a:gd name="connsiteX1" fmla="*/ 1511002 w 1568152"/>
                  <a:gd name="connsiteY1" fmla="*/ 0 h 3693566"/>
                  <a:gd name="connsiteX2" fmla="*/ 1568152 w 1568152"/>
                  <a:gd name="connsiteY2" fmla="*/ 3107778 h 3693566"/>
                  <a:gd name="connsiteX3" fmla="*/ 28575 w 1568152"/>
                  <a:gd name="connsiteY3" fmla="*/ 3693566 h 3693566"/>
                  <a:gd name="connsiteX4" fmla="*/ 0 w 1568152"/>
                  <a:gd name="connsiteY4" fmla="*/ 900112 h 3693566"/>
                  <a:gd name="connsiteX0" fmla="*/ 0 w 1568152"/>
                  <a:gd name="connsiteY0" fmla="*/ 900112 h 3693566"/>
                  <a:gd name="connsiteX1" fmla="*/ 1511002 w 1568152"/>
                  <a:gd name="connsiteY1" fmla="*/ 0 h 3693566"/>
                  <a:gd name="connsiteX2" fmla="*/ 1568152 w 1568152"/>
                  <a:gd name="connsiteY2" fmla="*/ 2993478 h 3693566"/>
                  <a:gd name="connsiteX3" fmla="*/ 28575 w 1568152"/>
                  <a:gd name="connsiteY3" fmla="*/ 3693566 h 3693566"/>
                  <a:gd name="connsiteX4" fmla="*/ 0 w 1568152"/>
                  <a:gd name="connsiteY4" fmla="*/ 900112 h 3693566"/>
                  <a:gd name="connsiteX0" fmla="*/ 0 w 1553864"/>
                  <a:gd name="connsiteY0" fmla="*/ 900112 h 3693566"/>
                  <a:gd name="connsiteX1" fmla="*/ 1511002 w 1553864"/>
                  <a:gd name="connsiteY1" fmla="*/ 0 h 3693566"/>
                  <a:gd name="connsiteX2" fmla="*/ 1553864 w 1553864"/>
                  <a:gd name="connsiteY2" fmla="*/ 2722015 h 3693566"/>
                  <a:gd name="connsiteX3" fmla="*/ 28575 w 1553864"/>
                  <a:gd name="connsiteY3" fmla="*/ 3693566 h 3693566"/>
                  <a:gd name="connsiteX4" fmla="*/ 0 w 1553864"/>
                  <a:gd name="connsiteY4" fmla="*/ 900112 h 369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864" h="3693566">
                    <a:moveTo>
                      <a:pt x="0" y="900112"/>
                    </a:moveTo>
                    <a:lnTo>
                      <a:pt x="1511002" y="0"/>
                    </a:lnTo>
                    <a:lnTo>
                      <a:pt x="1553864" y="2722015"/>
                    </a:lnTo>
                    <a:lnTo>
                      <a:pt x="28575" y="3693566"/>
                    </a:lnTo>
                    <a:lnTo>
                      <a:pt x="0" y="900112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987824" y="2758604"/>
              <a:ext cx="1592162" cy="3154710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687322" lon="3517099" rev="38471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9900" dirty="0">
                  <a:solidFill>
                    <a:schemeClr val="bg1"/>
                  </a:solidFill>
                  <a:latin typeface="+mn-lt"/>
                  <a:ea typeface="+mn-ea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212663">
              <a:off x="5200057" y="2923740"/>
              <a:ext cx="1592162" cy="2646878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1252323" lon="18228212" rev="21415958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00" dirty="0">
                  <a:solidFill>
                    <a:schemeClr val="bg1"/>
                  </a:solidFill>
                  <a:latin typeface="+mn-lt"/>
                  <a:ea typeface="+mn-ea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3070540">
              <a:off x="4350309" y="1656000"/>
              <a:ext cx="1592162" cy="1862048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18479754" lon="3310310" rev="20822956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500" dirty="0">
                  <a:solidFill>
                    <a:schemeClr val="bg1"/>
                  </a:solidFill>
                  <a:latin typeface="+mn-lt"/>
                  <a:ea typeface="+mn-ea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19"/>
          <p:cNvGrpSpPr>
            <a:grpSpLocks/>
          </p:cNvGrpSpPr>
          <p:nvPr/>
        </p:nvGrpSpPr>
        <p:grpSpPr bwMode="auto">
          <a:xfrm>
            <a:off x="827088" y="3879850"/>
            <a:ext cx="2501900" cy="2544763"/>
            <a:chOff x="2622016" y="1790944"/>
            <a:chExt cx="4170203" cy="4241780"/>
          </a:xfrm>
        </p:grpSpPr>
        <p:grpSp>
          <p:nvGrpSpPr>
            <p:cNvPr id="3097" name="组合 20"/>
            <p:cNvGrpSpPr>
              <a:grpSpLocks/>
            </p:cNvGrpSpPr>
            <p:nvPr/>
          </p:nvGrpSpPr>
          <p:grpSpPr bwMode="auto">
            <a:xfrm>
              <a:off x="2622016" y="1999528"/>
              <a:ext cx="4094199" cy="4033196"/>
              <a:chOff x="2622016" y="1999528"/>
              <a:chExt cx="4094199" cy="4033196"/>
            </a:xfrm>
          </p:grpSpPr>
          <p:sp>
            <p:nvSpPr>
              <p:cNvPr id="25" name="矩形 1"/>
              <p:cNvSpPr/>
              <p:nvPr/>
            </p:nvSpPr>
            <p:spPr>
              <a:xfrm>
                <a:off x="2622016" y="2640360"/>
                <a:ext cx="2569331" cy="3392364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0 w 3211215"/>
                  <a:gd name="connsiteY0" fmla="*/ 0 h 3107779"/>
                  <a:gd name="connsiteX1" fmla="*/ 3168352 w 3211215"/>
                  <a:gd name="connsiteY1" fmla="*/ 0 h 3107779"/>
                  <a:gd name="connsiteX2" fmla="*/ 3211215 w 3211215"/>
                  <a:gd name="connsiteY2" fmla="*/ 3107779 h 3107779"/>
                  <a:gd name="connsiteX3" fmla="*/ 0 w 3211215"/>
                  <a:gd name="connsiteY3" fmla="*/ 2736304 h 3107779"/>
                  <a:gd name="connsiteX4" fmla="*/ 0 w 3211215"/>
                  <a:gd name="connsiteY4" fmla="*/ 0 h 3107779"/>
                  <a:gd name="connsiteX0" fmla="*/ 0 w 3211215"/>
                  <a:gd name="connsiteY0" fmla="*/ 0 h 3107779"/>
                  <a:gd name="connsiteX1" fmla="*/ 3182639 w 3211215"/>
                  <a:gd name="connsiteY1" fmla="*/ 428625 h 3107779"/>
                  <a:gd name="connsiteX2" fmla="*/ 3211215 w 3211215"/>
                  <a:gd name="connsiteY2" fmla="*/ 3107779 h 3107779"/>
                  <a:gd name="connsiteX3" fmla="*/ 0 w 3211215"/>
                  <a:gd name="connsiteY3" fmla="*/ 2736304 h 3107779"/>
                  <a:gd name="connsiteX4" fmla="*/ 0 w 3211215"/>
                  <a:gd name="connsiteY4" fmla="*/ 0 h 3107779"/>
                  <a:gd name="connsiteX0" fmla="*/ 85725 w 3211215"/>
                  <a:gd name="connsiteY0" fmla="*/ 0 h 2793454"/>
                  <a:gd name="connsiteX1" fmla="*/ 3182639 w 3211215"/>
                  <a:gd name="connsiteY1" fmla="*/ 114300 h 2793454"/>
                  <a:gd name="connsiteX2" fmla="*/ 3211215 w 3211215"/>
                  <a:gd name="connsiteY2" fmla="*/ 2793454 h 2793454"/>
                  <a:gd name="connsiteX3" fmla="*/ 0 w 3211215"/>
                  <a:gd name="connsiteY3" fmla="*/ 2421979 h 2793454"/>
                  <a:gd name="connsiteX4" fmla="*/ 85725 w 3211215"/>
                  <a:gd name="connsiteY4" fmla="*/ 0 h 2793454"/>
                  <a:gd name="connsiteX0" fmla="*/ 28575 w 3154065"/>
                  <a:gd name="connsiteY0" fmla="*/ 0 h 2793454"/>
                  <a:gd name="connsiteX1" fmla="*/ 3125489 w 3154065"/>
                  <a:gd name="connsiteY1" fmla="*/ 114300 h 2793454"/>
                  <a:gd name="connsiteX2" fmla="*/ 3154065 w 3154065"/>
                  <a:gd name="connsiteY2" fmla="*/ 2793454 h 2793454"/>
                  <a:gd name="connsiteX3" fmla="*/ 0 w 3154065"/>
                  <a:gd name="connsiteY3" fmla="*/ 2464842 h 2793454"/>
                  <a:gd name="connsiteX4" fmla="*/ 28575 w 3154065"/>
                  <a:gd name="connsiteY4" fmla="*/ 0 h 2793454"/>
                  <a:gd name="connsiteX0" fmla="*/ 0 w 3154065"/>
                  <a:gd name="connsiteY0" fmla="*/ 0 h 3093492"/>
                  <a:gd name="connsiteX1" fmla="*/ 3125489 w 3154065"/>
                  <a:gd name="connsiteY1" fmla="*/ 414338 h 3093492"/>
                  <a:gd name="connsiteX2" fmla="*/ 3154065 w 3154065"/>
                  <a:gd name="connsiteY2" fmla="*/ 3093492 h 3093492"/>
                  <a:gd name="connsiteX3" fmla="*/ 0 w 3154065"/>
                  <a:gd name="connsiteY3" fmla="*/ 2764880 h 3093492"/>
                  <a:gd name="connsiteX4" fmla="*/ 0 w 3154065"/>
                  <a:gd name="connsiteY4" fmla="*/ 0 h 3093492"/>
                  <a:gd name="connsiteX0" fmla="*/ 0 w 3154065"/>
                  <a:gd name="connsiteY0" fmla="*/ 0 h 3093492"/>
                  <a:gd name="connsiteX1" fmla="*/ 3125489 w 3154065"/>
                  <a:gd name="connsiteY1" fmla="*/ 271463 h 3093492"/>
                  <a:gd name="connsiteX2" fmla="*/ 3154065 w 3154065"/>
                  <a:gd name="connsiteY2" fmla="*/ 3093492 h 3093492"/>
                  <a:gd name="connsiteX3" fmla="*/ 0 w 3154065"/>
                  <a:gd name="connsiteY3" fmla="*/ 2764880 h 3093492"/>
                  <a:gd name="connsiteX4" fmla="*/ 0 w 3154065"/>
                  <a:gd name="connsiteY4" fmla="*/ 0 h 3093492"/>
                  <a:gd name="connsiteX0" fmla="*/ 0 w 3154065"/>
                  <a:gd name="connsiteY0" fmla="*/ 0 h 3536405"/>
                  <a:gd name="connsiteX1" fmla="*/ 3125489 w 3154065"/>
                  <a:gd name="connsiteY1" fmla="*/ 714376 h 3536405"/>
                  <a:gd name="connsiteX2" fmla="*/ 3154065 w 3154065"/>
                  <a:gd name="connsiteY2" fmla="*/ 3536405 h 3536405"/>
                  <a:gd name="connsiteX3" fmla="*/ 0 w 3154065"/>
                  <a:gd name="connsiteY3" fmla="*/ 3207793 h 3536405"/>
                  <a:gd name="connsiteX4" fmla="*/ 0 w 3154065"/>
                  <a:gd name="connsiteY4" fmla="*/ 0 h 3536405"/>
                  <a:gd name="connsiteX0" fmla="*/ 0 w 3154065"/>
                  <a:gd name="connsiteY0" fmla="*/ 0 h 3536405"/>
                  <a:gd name="connsiteX1" fmla="*/ 3125489 w 3154065"/>
                  <a:gd name="connsiteY1" fmla="*/ 714376 h 3536405"/>
                  <a:gd name="connsiteX2" fmla="*/ 3154065 w 3154065"/>
                  <a:gd name="connsiteY2" fmla="*/ 3536405 h 3536405"/>
                  <a:gd name="connsiteX3" fmla="*/ 14287 w 3154065"/>
                  <a:gd name="connsiteY3" fmla="*/ 2750593 h 3536405"/>
                  <a:gd name="connsiteX4" fmla="*/ 0 w 3154065"/>
                  <a:gd name="connsiteY4" fmla="*/ 0 h 3536405"/>
                  <a:gd name="connsiteX0" fmla="*/ 585817 w 3139807"/>
                  <a:gd name="connsiteY0" fmla="*/ 0 h 3393530"/>
                  <a:gd name="connsiteX1" fmla="*/ 3111231 w 3139807"/>
                  <a:gd name="connsiteY1" fmla="*/ 571501 h 3393530"/>
                  <a:gd name="connsiteX2" fmla="*/ 3139807 w 3139807"/>
                  <a:gd name="connsiteY2" fmla="*/ 3393530 h 3393530"/>
                  <a:gd name="connsiteX3" fmla="*/ 29 w 3139807"/>
                  <a:gd name="connsiteY3" fmla="*/ 2607718 h 3393530"/>
                  <a:gd name="connsiteX4" fmla="*/ 585817 w 3139807"/>
                  <a:gd name="connsiteY4" fmla="*/ 0 h 3393530"/>
                  <a:gd name="connsiteX0" fmla="*/ 14922 w 2568912"/>
                  <a:gd name="connsiteY0" fmla="*/ 0 h 3393530"/>
                  <a:gd name="connsiteX1" fmla="*/ 2540336 w 2568912"/>
                  <a:gd name="connsiteY1" fmla="*/ 571501 h 3393530"/>
                  <a:gd name="connsiteX2" fmla="*/ 2568912 w 2568912"/>
                  <a:gd name="connsiteY2" fmla="*/ 3393530 h 3393530"/>
                  <a:gd name="connsiteX3" fmla="*/ 634 w 2568912"/>
                  <a:gd name="connsiteY3" fmla="*/ 2693443 h 3393530"/>
                  <a:gd name="connsiteX4" fmla="*/ 14922 w 2568912"/>
                  <a:gd name="connsiteY4" fmla="*/ 0 h 339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8912" h="3393530">
                    <a:moveTo>
                      <a:pt x="14922" y="0"/>
                    </a:moveTo>
                    <a:lnTo>
                      <a:pt x="2540336" y="571501"/>
                    </a:lnTo>
                    <a:lnTo>
                      <a:pt x="2568912" y="3393530"/>
                    </a:lnTo>
                    <a:lnTo>
                      <a:pt x="634" y="2693443"/>
                    </a:lnTo>
                    <a:cubicBezTo>
                      <a:pt x="-4128" y="1776579"/>
                      <a:pt x="19684" y="916864"/>
                      <a:pt x="1492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矩形 2"/>
              <p:cNvSpPr/>
              <p:nvPr/>
            </p:nvSpPr>
            <p:spPr>
              <a:xfrm>
                <a:off x="2653769" y="1999991"/>
                <a:ext cx="3995562" cy="1235751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1414462 w 4582814"/>
                  <a:gd name="connsiteY0" fmla="*/ 0 h 2736304"/>
                  <a:gd name="connsiteX1" fmla="*/ 4582814 w 4582814"/>
                  <a:gd name="connsiteY1" fmla="*/ 0 h 2736304"/>
                  <a:gd name="connsiteX2" fmla="*/ 4582814 w 4582814"/>
                  <a:gd name="connsiteY2" fmla="*/ 2736304 h 2736304"/>
                  <a:gd name="connsiteX3" fmla="*/ 0 w 4582814"/>
                  <a:gd name="connsiteY3" fmla="*/ 1679029 h 2736304"/>
                  <a:gd name="connsiteX4" fmla="*/ 1414462 w 4582814"/>
                  <a:gd name="connsiteY4" fmla="*/ 0 h 2736304"/>
                  <a:gd name="connsiteX0" fmla="*/ 1414462 w 4582814"/>
                  <a:gd name="connsiteY0" fmla="*/ 0 h 2250529"/>
                  <a:gd name="connsiteX1" fmla="*/ 4582814 w 4582814"/>
                  <a:gd name="connsiteY1" fmla="*/ 0 h 2250529"/>
                  <a:gd name="connsiteX2" fmla="*/ 2525414 w 4582814"/>
                  <a:gd name="connsiteY2" fmla="*/ 2250529 h 2250529"/>
                  <a:gd name="connsiteX3" fmla="*/ 0 w 4582814"/>
                  <a:gd name="connsiteY3" fmla="*/ 1679029 h 2250529"/>
                  <a:gd name="connsiteX4" fmla="*/ 1414462 w 4582814"/>
                  <a:gd name="connsiteY4" fmla="*/ 0 h 2250529"/>
                  <a:gd name="connsiteX0" fmla="*/ 1414462 w 3997027"/>
                  <a:gd name="connsiteY0" fmla="*/ 0 h 2250529"/>
                  <a:gd name="connsiteX1" fmla="*/ 3997027 w 3997027"/>
                  <a:gd name="connsiteY1" fmla="*/ 1343025 h 2250529"/>
                  <a:gd name="connsiteX2" fmla="*/ 2525414 w 3997027"/>
                  <a:gd name="connsiteY2" fmla="*/ 2250529 h 2250529"/>
                  <a:gd name="connsiteX3" fmla="*/ 0 w 3997027"/>
                  <a:gd name="connsiteY3" fmla="*/ 1679029 h 2250529"/>
                  <a:gd name="connsiteX4" fmla="*/ 1414462 w 3997027"/>
                  <a:gd name="connsiteY4" fmla="*/ 0 h 2250529"/>
                  <a:gd name="connsiteX0" fmla="*/ 2028825 w 3997027"/>
                  <a:gd name="connsiteY0" fmla="*/ 0 h 1236117"/>
                  <a:gd name="connsiteX1" fmla="*/ 3997027 w 3997027"/>
                  <a:gd name="connsiteY1" fmla="*/ 328613 h 1236117"/>
                  <a:gd name="connsiteX2" fmla="*/ 2525414 w 3997027"/>
                  <a:gd name="connsiteY2" fmla="*/ 1236117 h 1236117"/>
                  <a:gd name="connsiteX3" fmla="*/ 0 w 3997027"/>
                  <a:gd name="connsiteY3" fmla="*/ 664617 h 1236117"/>
                  <a:gd name="connsiteX4" fmla="*/ 2028825 w 3997027"/>
                  <a:gd name="connsiteY4" fmla="*/ 0 h 1236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7027" h="1236117">
                    <a:moveTo>
                      <a:pt x="2028825" y="0"/>
                    </a:moveTo>
                    <a:lnTo>
                      <a:pt x="3997027" y="328613"/>
                    </a:lnTo>
                    <a:lnTo>
                      <a:pt x="2525414" y="1236117"/>
                    </a:lnTo>
                    <a:lnTo>
                      <a:pt x="0" y="664617"/>
                    </a:lnTo>
                    <a:lnTo>
                      <a:pt x="2028825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矩形 3"/>
              <p:cNvSpPr/>
              <p:nvPr/>
            </p:nvSpPr>
            <p:spPr>
              <a:xfrm>
                <a:off x="5162241" y="2336052"/>
                <a:ext cx="1553241" cy="3691380"/>
              </a:xfrm>
              <a:custGeom>
                <a:avLst/>
                <a:gdLst>
                  <a:gd name="connsiteX0" fmla="*/ 0 w 3168352"/>
                  <a:gd name="connsiteY0" fmla="*/ 0 h 2736304"/>
                  <a:gd name="connsiteX1" fmla="*/ 3168352 w 3168352"/>
                  <a:gd name="connsiteY1" fmla="*/ 0 h 2736304"/>
                  <a:gd name="connsiteX2" fmla="*/ 3168352 w 3168352"/>
                  <a:gd name="connsiteY2" fmla="*/ 2736304 h 2736304"/>
                  <a:gd name="connsiteX3" fmla="*/ 0 w 3168352"/>
                  <a:gd name="connsiteY3" fmla="*/ 2736304 h 2736304"/>
                  <a:gd name="connsiteX4" fmla="*/ 0 w 3168352"/>
                  <a:gd name="connsiteY4" fmla="*/ 0 h 2736304"/>
                  <a:gd name="connsiteX0" fmla="*/ 0 w 3196927"/>
                  <a:gd name="connsiteY0" fmla="*/ 0 h 2793454"/>
                  <a:gd name="connsiteX1" fmla="*/ 3196927 w 3196927"/>
                  <a:gd name="connsiteY1" fmla="*/ 57150 h 2793454"/>
                  <a:gd name="connsiteX2" fmla="*/ 3196927 w 3196927"/>
                  <a:gd name="connsiteY2" fmla="*/ 2793454 h 2793454"/>
                  <a:gd name="connsiteX3" fmla="*/ 28575 w 3196927"/>
                  <a:gd name="connsiteY3" fmla="*/ 2793454 h 2793454"/>
                  <a:gd name="connsiteX4" fmla="*/ 0 w 3196927"/>
                  <a:gd name="connsiteY4" fmla="*/ 0 h 2793454"/>
                  <a:gd name="connsiteX0" fmla="*/ 0 w 3196927"/>
                  <a:gd name="connsiteY0" fmla="*/ 142875 h 2936329"/>
                  <a:gd name="connsiteX1" fmla="*/ 1053802 w 3196927"/>
                  <a:gd name="connsiteY1" fmla="*/ 0 h 2936329"/>
                  <a:gd name="connsiteX2" fmla="*/ 3196927 w 3196927"/>
                  <a:gd name="connsiteY2" fmla="*/ 2936329 h 2936329"/>
                  <a:gd name="connsiteX3" fmla="*/ 28575 w 3196927"/>
                  <a:gd name="connsiteY3" fmla="*/ 2936329 h 2936329"/>
                  <a:gd name="connsiteX4" fmla="*/ 0 w 3196927"/>
                  <a:gd name="connsiteY4" fmla="*/ 142875 h 2936329"/>
                  <a:gd name="connsiteX0" fmla="*/ 0 w 1696739"/>
                  <a:gd name="connsiteY0" fmla="*/ 142875 h 2936329"/>
                  <a:gd name="connsiteX1" fmla="*/ 1053802 w 1696739"/>
                  <a:gd name="connsiteY1" fmla="*/ 0 h 2936329"/>
                  <a:gd name="connsiteX2" fmla="*/ 1696739 w 1696739"/>
                  <a:gd name="connsiteY2" fmla="*/ 2407691 h 2936329"/>
                  <a:gd name="connsiteX3" fmla="*/ 28575 w 1696739"/>
                  <a:gd name="connsiteY3" fmla="*/ 2936329 h 2936329"/>
                  <a:gd name="connsiteX4" fmla="*/ 0 w 1696739"/>
                  <a:gd name="connsiteY4" fmla="*/ 142875 h 2936329"/>
                  <a:gd name="connsiteX0" fmla="*/ 0 w 1696739"/>
                  <a:gd name="connsiteY0" fmla="*/ 900112 h 3693566"/>
                  <a:gd name="connsiteX1" fmla="*/ 1511002 w 1696739"/>
                  <a:gd name="connsiteY1" fmla="*/ 0 h 3693566"/>
                  <a:gd name="connsiteX2" fmla="*/ 1696739 w 1696739"/>
                  <a:gd name="connsiteY2" fmla="*/ 3164928 h 3693566"/>
                  <a:gd name="connsiteX3" fmla="*/ 28575 w 1696739"/>
                  <a:gd name="connsiteY3" fmla="*/ 3693566 h 3693566"/>
                  <a:gd name="connsiteX4" fmla="*/ 0 w 1696739"/>
                  <a:gd name="connsiteY4" fmla="*/ 900112 h 3693566"/>
                  <a:gd name="connsiteX0" fmla="*/ 0 w 1568152"/>
                  <a:gd name="connsiteY0" fmla="*/ 900112 h 3693566"/>
                  <a:gd name="connsiteX1" fmla="*/ 1511002 w 1568152"/>
                  <a:gd name="connsiteY1" fmla="*/ 0 h 3693566"/>
                  <a:gd name="connsiteX2" fmla="*/ 1568152 w 1568152"/>
                  <a:gd name="connsiteY2" fmla="*/ 3107778 h 3693566"/>
                  <a:gd name="connsiteX3" fmla="*/ 28575 w 1568152"/>
                  <a:gd name="connsiteY3" fmla="*/ 3693566 h 3693566"/>
                  <a:gd name="connsiteX4" fmla="*/ 0 w 1568152"/>
                  <a:gd name="connsiteY4" fmla="*/ 900112 h 3693566"/>
                  <a:gd name="connsiteX0" fmla="*/ 0 w 1568152"/>
                  <a:gd name="connsiteY0" fmla="*/ 900112 h 3693566"/>
                  <a:gd name="connsiteX1" fmla="*/ 1511002 w 1568152"/>
                  <a:gd name="connsiteY1" fmla="*/ 0 h 3693566"/>
                  <a:gd name="connsiteX2" fmla="*/ 1568152 w 1568152"/>
                  <a:gd name="connsiteY2" fmla="*/ 2993478 h 3693566"/>
                  <a:gd name="connsiteX3" fmla="*/ 28575 w 1568152"/>
                  <a:gd name="connsiteY3" fmla="*/ 3693566 h 3693566"/>
                  <a:gd name="connsiteX4" fmla="*/ 0 w 1568152"/>
                  <a:gd name="connsiteY4" fmla="*/ 900112 h 3693566"/>
                  <a:gd name="connsiteX0" fmla="*/ 0 w 1553864"/>
                  <a:gd name="connsiteY0" fmla="*/ 900112 h 3693566"/>
                  <a:gd name="connsiteX1" fmla="*/ 1511002 w 1553864"/>
                  <a:gd name="connsiteY1" fmla="*/ 0 h 3693566"/>
                  <a:gd name="connsiteX2" fmla="*/ 1553864 w 1553864"/>
                  <a:gd name="connsiteY2" fmla="*/ 2722015 h 3693566"/>
                  <a:gd name="connsiteX3" fmla="*/ 28575 w 1553864"/>
                  <a:gd name="connsiteY3" fmla="*/ 3693566 h 3693566"/>
                  <a:gd name="connsiteX4" fmla="*/ 0 w 1553864"/>
                  <a:gd name="connsiteY4" fmla="*/ 900112 h 369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864" h="3693566">
                    <a:moveTo>
                      <a:pt x="0" y="900112"/>
                    </a:moveTo>
                    <a:lnTo>
                      <a:pt x="1511002" y="0"/>
                    </a:lnTo>
                    <a:lnTo>
                      <a:pt x="1553864" y="2722015"/>
                    </a:lnTo>
                    <a:lnTo>
                      <a:pt x="28575" y="3693566"/>
                    </a:lnTo>
                    <a:lnTo>
                      <a:pt x="0" y="900112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987824" y="2758605"/>
              <a:ext cx="1592162" cy="3103414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687322" lon="3517099" rev="38471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500" dirty="0">
                  <a:solidFill>
                    <a:schemeClr val="bg1"/>
                  </a:solidFill>
                  <a:latin typeface="+mn-lt"/>
                  <a:ea typeface="+mn-ea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1212663">
              <a:off x="5200057" y="2695472"/>
              <a:ext cx="1592162" cy="3103414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1252323" lon="18228212" rev="21415958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500" dirty="0">
                  <a:solidFill>
                    <a:schemeClr val="bg1"/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3070540">
              <a:off x="4350309" y="1278975"/>
              <a:ext cx="1592162" cy="2616100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18479754" lon="3310310" rev="20822956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solidFill>
                    <a:schemeClr val="bg1"/>
                  </a:solidFill>
                  <a:latin typeface="+mn-lt"/>
                  <a:ea typeface="+mn-ea"/>
                </a:rPr>
                <a:t>3</a:t>
              </a:r>
              <a:endParaRPr lang="zh-CN" altLang="en-US" sz="11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8" name="矩形 10"/>
          <p:cNvSpPr/>
          <p:nvPr/>
        </p:nvSpPr>
        <p:spPr>
          <a:xfrm>
            <a:off x="846138" y="3927475"/>
            <a:ext cx="1949450" cy="344488"/>
          </a:xfrm>
          <a:custGeom>
            <a:avLst/>
            <a:gdLst>
              <a:gd name="connsiteX0" fmla="*/ 0 w 2880320"/>
              <a:gd name="connsiteY0" fmla="*/ 0 h 2880320"/>
              <a:gd name="connsiteX1" fmla="*/ 2880320 w 2880320"/>
              <a:gd name="connsiteY1" fmla="*/ 0 h 2880320"/>
              <a:gd name="connsiteX2" fmla="*/ 2880320 w 2880320"/>
              <a:gd name="connsiteY2" fmla="*/ 2880320 h 2880320"/>
              <a:gd name="connsiteX3" fmla="*/ 0 w 2880320"/>
              <a:gd name="connsiteY3" fmla="*/ 2880320 h 2880320"/>
              <a:gd name="connsiteX4" fmla="*/ 0 w 2880320"/>
              <a:gd name="connsiteY4" fmla="*/ 0 h 2880320"/>
              <a:gd name="connsiteX0" fmla="*/ 0 w 2880320"/>
              <a:gd name="connsiteY0" fmla="*/ 0 h 2880320"/>
              <a:gd name="connsiteX1" fmla="*/ 2551708 w 2880320"/>
              <a:gd name="connsiteY1" fmla="*/ 1857376 h 2880320"/>
              <a:gd name="connsiteX2" fmla="*/ 2880320 w 2880320"/>
              <a:gd name="connsiteY2" fmla="*/ 2880320 h 2880320"/>
              <a:gd name="connsiteX3" fmla="*/ 0 w 2880320"/>
              <a:gd name="connsiteY3" fmla="*/ 2880320 h 2880320"/>
              <a:gd name="connsiteX4" fmla="*/ 0 w 2880320"/>
              <a:gd name="connsiteY4" fmla="*/ 0 h 2880320"/>
              <a:gd name="connsiteX0" fmla="*/ 300038 w 2880320"/>
              <a:gd name="connsiteY0" fmla="*/ 0 h 1037232"/>
              <a:gd name="connsiteX1" fmla="*/ 2551708 w 2880320"/>
              <a:gd name="connsiteY1" fmla="*/ 14288 h 1037232"/>
              <a:gd name="connsiteX2" fmla="*/ 2880320 w 2880320"/>
              <a:gd name="connsiteY2" fmla="*/ 1037232 h 1037232"/>
              <a:gd name="connsiteX3" fmla="*/ 0 w 2880320"/>
              <a:gd name="connsiteY3" fmla="*/ 1037232 h 1037232"/>
              <a:gd name="connsiteX4" fmla="*/ 300038 w 2880320"/>
              <a:gd name="connsiteY4" fmla="*/ 0 h 1037232"/>
              <a:gd name="connsiteX0" fmla="*/ 542925 w 2880320"/>
              <a:gd name="connsiteY0" fmla="*/ 471487 h 1022944"/>
              <a:gd name="connsiteX1" fmla="*/ 2551708 w 2880320"/>
              <a:gd name="connsiteY1" fmla="*/ 0 h 1022944"/>
              <a:gd name="connsiteX2" fmla="*/ 2880320 w 2880320"/>
              <a:gd name="connsiteY2" fmla="*/ 1022944 h 1022944"/>
              <a:gd name="connsiteX3" fmla="*/ 0 w 2880320"/>
              <a:gd name="connsiteY3" fmla="*/ 1022944 h 1022944"/>
              <a:gd name="connsiteX4" fmla="*/ 542925 w 2880320"/>
              <a:gd name="connsiteY4" fmla="*/ 471487 h 1022944"/>
              <a:gd name="connsiteX0" fmla="*/ 542925 w 2880320"/>
              <a:gd name="connsiteY0" fmla="*/ 57150 h 608607"/>
              <a:gd name="connsiteX1" fmla="*/ 2523133 w 2880320"/>
              <a:gd name="connsiteY1" fmla="*/ 0 h 608607"/>
              <a:gd name="connsiteX2" fmla="*/ 2880320 w 2880320"/>
              <a:gd name="connsiteY2" fmla="*/ 608607 h 608607"/>
              <a:gd name="connsiteX3" fmla="*/ 0 w 2880320"/>
              <a:gd name="connsiteY3" fmla="*/ 608607 h 608607"/>
              <a:gd name="connsiteX4" fmla="*/ 542925 w 2880320"/>
              <a:gd name="connsiteY4" fmla="*/ 57150 h 608607"/>
              <a:gd name="connsiteX0" fmla="*/ 542925 w 2880320"/>
              <a:gd name="connsiteY0" fmla="*/ 57150 h 608607"/>
              <a:gd name="connsiteX1" fmla="*/ 2337396 w 2880320"/>
              <a:gd name="connsiteY1" fmla="*/ 0 h 608607"/>
              <a:gd name="connsiteX2" fmla="*/ 2880320 w 2880320"/>
              <a:gd name="connsiteY2" fmla="*/ 608607 h 608607"/>
              <a:gd name="connsiteX3" fmla="*/ 0 w 2880320"/>
              <a:gd name="connsiteY3" fmla="*/ 608607 h 608607"/>
              <a:gd name="connsiteX4" fmla="*/ 542925 w 2880320"/>
              <a:gd name="connsiteY4" fmla="*/ 57150 h 608607"/>
              <a:gd name="connsiteX0" fmla="*/ 542925 w 2880320"/>
              <a:gd name="connsiteY0" fmla="*/ 42862 h 594319"/>
              <a:gd name="connsiteX1" fmla="*/ 2280246 w 2880320"/>
              <a:gd name="connsiteY1" fmla="*/ 0 h 594319"/>
              <a:gd name="connsiteX2" fmla="*/ 2880320 w 2880320"/>
              <a:gd name="connsiteY2" fmla="*/ 594319 h 594319"/>
              <a:gd name="connsiteX3" fmla="*/ 0 w 2880320"/>
              <a:gd name="connsiteY3" fmla="*/ 594319 h 594319"/>
              <a:gd name="connsiteX4" fmla="*/ 542925 w 2880320"/>
              <a:gd name="connsiteY4" fmla="*/ 42862 h 594319"/>
              <a:gd name="connsiteX0" fmla="*/ 542925 w 2880320"/>
              <a:gd name="connsiteY0" fmla="*/ 0 h 551457"/>
              <a:gd name="connsiteX1" fmla="*/ 2280246 w 2880320"/>
              <a:gd name="connsiteY1" fmla="*/ 14288 h 551457"/>
              <a:gd name="connsiteX2" fmla="*/ 2880320 w 2880320"/>
              <a:gd name="connsiteY2" fmla="*/ 551457 h 551457"/>
              <a:gd name="connsiteX3" fmla="*/ 0 w 2880320"/>
              <a:gd name="connsiteY3" fmla="*/ 551457 h 551457"/>
              <a:gd name="connsiteX4" fmla="*/ 542925 w 2880320"/>
              <a:gd name="connsiteY4" fmla="*/ 0 h 551457"/>
              <a:gd name="connsiteX0" fmla="*/ 557212 w 2880320"/>
              <a:gd name="connsiteY0" fmla="*/ 28574 h 537169"/>
              <a:gd name="connsiteX1" fmla="*/ 2280246 w 2880320"/>
              <a:gd name="connsiteY1" fmla="*/ 0 h 537169"/>
              <a:gd name="connsiteX2" fmla="*/ 2880320 w 2880320"/>
              <a:gd name="connsiteY2" fmla="*/ 537169 h 537169"/>
              <a:gd name="connsiteX3" fmla="*/ 0 w 2880320"/>
              <a:gd name="connsiteY3" fmla="*/ 537169 h 537169"/>
              <a:gd name="connsiteX4" fmla="*/ 557212 w 2880320"/>
              <a:gd name="connsiteY4" fmla="*/ 28574 h 537169"/>
              <a:gd name="connsiteX0" fmla="*/ 557212 w 2880320"/>
              <a:gd name="connsiteY0" fmla="*/ 0 h 508595"/>
              <a:gd name="connsiteX1" fmla="*/ 2308821 w 2880320"/>
              <a:gd name="connsiteY1" fmla="*/ 1 h 508595"/>
              <a:gd name="connsiteX2" fmla="*/ 2880320 w 2880320"/>
              <a:gd name="connsiteY2" fmla="*/ 508595 h 508595"/>
              <a:gd name="connsiteX3" fmla="*/ 0 w 2880320"/>
              <a:gd name="connsiteY3" fmla="*/ 508595 h 508595"/>
              <a:gd name="connsiteX4" fmla="*/ 557212 w 2880320"/>
              <a:gd name="connsiteY4" fmla="*/ 0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508595">
                <a:moveTo>
                  <a:pt x="557212" y="0"/>
                </a:moveTo>
                <a:lnTo>
                  <a:pt x="2308821" y="1"/>
                </a:lnTo>
                <a:lnTo>
                  <a:pt x="2880320" y="508595"/>
                </a:lnTo>
                <a:lnTo>
                  <a:pt x="0" y="508595"/>
                </a:lnTo>
                <a:lnTo>
                  <a:pt x="557212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55663" y="4271963"/>
            <a:ext cx="1949450" cy="1949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14"/>
          <p:cNvSpPr/>
          <p:nvPr/>
        </p:nvSpPr>
        <p:spPr>
          <a:xfrm>
            <a:off x="855663" y="3927475"/>
            <a:ext cx="371475" cy="2286000"/>
          </a:xfrm>
          <a:custGeom>
            <a:avLst/>
            <a:gdLst>
              <a:gd name="connsiteX0" fmla="*/ 0 w 547488"/>
              <a:gd name="connsiteY0" fmla="*/ 0 h 3377375"/>
              <a:gd name="connsiteX1" fmla="*/ 547488 w 547488"/>
              <a:gd name="connsiteY1" fmla="*/ 0 h 3377375"/>
              <a:gd name="connsiteX2" fmla="*/ 547488 w 547488"/>
              <a:gd name="connsiteY2" fmla="*/ 3377375 h 3377375"/>
              <a:gd name="connsiteX3" fmla="*/ 0 w 547488"/>
              <a:gd name="connsiteY3" fmla="*/ 3377375 h 3377375"/>
              <a:gd name="connsiteX4" fmla="*/ 0 w 547488"/>
              <a:gd name="connsiteY4" fmla="*/ 0 h 3377375"/>
              <a:gd name="connsiteX0" fmla="*/ 0 w 547488"/>
              <a:gd name="connsiteY0" fmla="*/ 495300 h 3377375"/>
              <a:gd name="connsiteX1" fmla="*/ 547488 w 547488"/>
              <a:gd name="connsiteY1" fmla="*/ 0 h 3377375"/>
              <a:gd name="connsiteX2" fmla="*/ 547488 w 547488"/>
              <a:gd name="connsiteY2" fmla="*/ 3377375 h 3377375"/>
              <a:gd name="connsiteX3" fmla="*/ 0 w 547488"/>
              <a:gd name="connsiteY3" fmla="*/ 3377375 h 3377375"/>
              <a:gd name="connsiteX4" fmla="*/ 0 w 547488"/>
              <a:gd name="connsiteY4" fmla="*/ 495300 h 3377375"/>
              <a:gd name="connsiteX0" fmla="*/ 0 w 562728"/>
              <a:gd name="connsiteY0" fmla="*/ 495300 h 3377375"/>
              <a:gd name="connsiteX1" fmla="*/ 547488 w 562728"/>
              <a:gd name="connsiteY1" fmla="*/ 0 h 3377375"/>
              <a:gd name="connsiteX2" fmla="*/ 562728 w 562728"/>
              <a:gd name="connsiteY2" fmla="*/ 1716215 h 3377375"/>
              <a:gd name="connsiteX3" fmla="*/ 0 w 562728"/>
              <a:gd name="connsiteY3" fmla="*/ 3377375 h 3377375"/>
              <a:gd name="connsiteX4" fmla="*/ 0 w 562728"/>
              <a:gd name="connsiteY4" fmla="*/ 495300 h 3377375"/>
              <a:gd name="connsiteX0" fmla="*/ 0 w 555108"/>
              <a:gd name="connsiteY0" fmla="*/ 495300 h 3377375"/>
              <a:gd name="connsiteX1" fmla="*/ 547488 w 555108"/>
              <a:gd name="connsiteY1" fmla="*/ 0 h 3377375"/>
              <a:gd name="connsiteX2" fmla="*/ 555108 w 555108"/>
              <a:gd name="connsiteY2" fmla="*/ 1708595 h 3377375"/>
              <a:gd name="connsiteX3" fmla="*/ 0 w 555108"/>
              <a:gd name="connsiteY3" fmla="*/ 3377375 h 3377375"/>
              <a:gd name="connsiteX4" fmla="*/ 0 w 555108"/>
              <a:gd name="connsiteY4" fmla="*/ 495300 h 3377375"/>
              <a:gd name="connsiteX0" fmla="*/ 0 w 548758"/>
              <a:gd name="connsiteY0" fmla="*/ 495300 h 3377375"/>
              <a:gd name="connsiteX1" fmla="*/ 547488 w 548758"/>
              <a:gd name="connsiteY1" fmla="*/ 0 h 3377375"/>
              <a:gd name="connsiteX2" fmla="*/ 548758 w 548758"/>
              <a:gd name="connsiteY2" fmla="*/ 1765745 h 3377375"/>
              <a:gd name="connsiteX3" fmla="*/ 0 w 548758"/>
              <a:gd name="connsiteY3" fmla="*/ 3377375 h 3377375"/>
              <a:gd name="connsiteX4" fmla="*/ 0 w 548758"/>
              <a:gd name="connsiteY4" fmla="*/ 495300 h 3377375"/>
              <a:gd name="connsiteX0" fmla="*/ 0 w 548758"/>
              <a:gd name="connsiteY0" fmla="*/ 495300 h 3377375"/>
              <a:gd name="connsiteX1" fmla="*/ 547488 w 548758"/>
              <a:gd name="connsiteY1" fmla="*/ 0 h 3377375"/>
              <a:gd name="connsiteX2" fmla="*/ 548758 w 548758"/>
              <a:gd name="connsiteY2" fmla="*/ 1756220 h 3377375"/>
              <a:gd name="connsiteX3" fmla="*/ 0 w 548758"/>
              <a:gd name="connsiteY3" fmla="*/ 3377375 h 3377375"/>
              <a:gd name="connsiteX4" fmla="*/ 0 w 548758"/>
              <a:gd name="connsiteY4" fmla="*/ 495300 h 337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58" h="3377375">
                <a:moveTo>
                  <a:pt x="0" y="495300"/>
                </a:moveTo>
                <a:lnTo>
                  <a:pt x="547488" y="0"/>
                </a:lnTo>
                <a:cubicBezTo>
                  <a:pt x="547911" y="588582"/>
                  <a:pt x="548335" y="1167638"/>
                  <a:pt x="548758" y="1756220"/>
                </a:cubicBezTo>
                <a:lnTo>
                  <a:pt x="0" y="3377375"/>
                </a:lnTo>
                <a:lnTo>
                  <a:pt x="0" y="49530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14"/>
          <p:cNvSpPr/>
          <p:nvPr/>
        </p:nvSpPr>
        <p:spPr>
          <a:xfrm flipH="1">
            <a:off x="2422525" y="3924300"/>
            <a:ext cx="388938" cy="2278063"/>
          </a:xfrm>
          <a:custGeom>
            <a:avLst/>
            <a:gdLst>
              <a:gd name="connsiteX0" fmla="*/ 0 w 547488"/>
              <a:gd name="connsiteY0" fmla="*/ 0 h 3377375"/>
              <a:gd name="connsiteX1" fmla="*/ 547488 w 547488"/>
              <a:gd name="connsiteY1" fmla="*/ 0 h 3377375"/>
              <a:gd name="connsiteX2" fmla="*/ 547488 w 547488"/>
              <a:gd name="connsiteY2" fmla="*/ 3377375 h 3377375"/>
              <a:gd name="connsiteX3" fmla="*/ 0 w 547488"/>
              <a:gd name="connsiteY3" fmla="*/ 3377375 h 3377375"/>
              <a:gd name="connsiteX4" fmla="*/ 0 w 547488"/>
              <a:gd name="connsiteY4" fmla="*/ 0 h 3377375"/>
              <a:gd name="connsiteX0" fmla="*/ 0 w 547488"/>
              <a:gd name="connsiteY0" fmla="*/ 495300 h 3377375"/>
              <a:gd name="connsiteX1" fmla="*/ 547488 w 547488"/>
              <a:gd name="connsiteY1" fmla="*/ 0 h 3377375"/>
              <a:gd name="connsiteX2" fmla="*/ 547488 w 547488"/>
              <a:gd name="connsiteY2" fmla="*/ 3377375 h 3377375"/>
              <a:gd name="connsiteX3" fmla="*/ 0 w 547488"/>
              <a:gd name="connsiteY3" fmla="*/ 3377375 h 3377375"/>
              <a:gd name="connsiteX4" fmla="*/ 0 w 547488"/>
              <a:gd name="connsiteY4" fmla="*/ 495300 h 3377375"/>
              <a:gd name="connsiteX0" fmla="*/ 0 w 562728"/>
              <a:gd name="connsiteY0" fmla="*/ 495300 h 3377375"/>
              <a:gd name="connsiteX1" fmla="*/ 547488 w 562728"/>
              <a:gd name="connsiteY1" fmla="*/ 0 h 3377375"/>
              <a:gd name="connsiteX2" fmla="*/ 562728 w 562728"/>
              <a:gd name="connsiteY2" fmla="*/ 1716215 h 3377375"/>
              <a:gd name="connsiteX3" fmla="*/ 0 w 562728"/>
              <a:gd name="connsiteY3" fmla="*/ 3377375 h 3377375"/>
              <a:gd name="connsiteX4" fmla="*/ 0 w 562728"/>
              <a:gd name="connsiteY4" fmla="*/ 495300 h 3377375"/>
              <a:gd name="connsiteX0" fmla="*/ 0 w 555108"/>
              <a:gd name="connsiteY0" fmla="*/ 495300 h 3377375"/>
              <a:gd name="connsiteX1" fmla="*/ 547488 w 555108"/>
              <a:gd name="connsiteY1" fmla="*/ 0 h 3377375"/>
              <a:gd name="connsiteX2" fmla="*/ 555108 w 555108"/>
              <a:gd name="connsiteY2" fmla="*/ 1708595 h 3377375"/>
              <a:gd name="connsiteX3" fmla="*/ 0 w 555108"/>
              <a:gd name="connsiteY3" fmla="*/ 3377375 h 3377375"/>
              <a:gd name="connsiteX4" fmla="*/ 0 w 555108"/>
              <a:gd name="connsiteY4" fmla="*/ 495300 h 3377375"/>
              <a:gd name="connsiteX0" fmla="*/ 45720 w 600828"/>
              <a:gd name="connsiteY0" fmla="*/ 495300 h 3369755"/>
              <a:gd name="connsiteX1" fmla="*/ 593208 w 600828"/>
              <a:gd name="connsiteY1" fmla="*/ 0 h 3369755"/>
              <a:gd name="connsiteX2" fmla="*/ 600828 w 600828"/>
              <a:gd name="connsiteY2" fmla="*/ 1708595 h 3369755"/>
              <a:gd name="connsiteX3" fmla="*/ 0 w 600828"/>
              <a:gd name="connsiteY3" fmla="*/ 3369755 h 3369755"/>
              <a:gd name="connsiteX4" fmla="*/ 45720 w 600828"/>
              <a:gd name="connsiteY4" fmla="*/ 495300 h 3369755"/>
              <a:gd name="connsiteX0" fmla="*/ 0 w 600828"/>
              <a:gd name="connsiteY0" fmla="*/ 487680 h 3369755"/>
              <a:gd name="connsiteX1" fmla="*/ 593208 w 600828"/>
              <a:gd name="connsiteY1" fmla="*/ 0 h 3369755"/>
              <a:gd name="connsiteX2" fmla="*/ 600828 w 600828"/>
              <a:gd name="connsiteY2" fmla="*/ 1708595 h 3369755"/>
              <a:gd name="connsiteX3" fmla="*/ 0 w 600828"/>
              <a:gd name="connsiteY3" fmla="*/ 3369755 h 3369755"/>
              <a:gd name="connsiteX4" fmla="*/ 0 w 600828"/>
              <a:gd name="connsiteY4" fmla="*/ 487680 h 3369755"/>
              <a:gd name="connsiteX0" fmla="*/ 0 w 600828"/>
              <a:gd name="connsiteY0" fmla="*/ 495300 h 3377375"/>
              <a:gd name="connsiteX1" fmla="*/ 570348 w 600828"/>
              <a:gd name="connsiteY1" fmla="*/ 0 h 3377375"/>
              <a:gd name="connsiteX2" fmla="*/ 600828 w 600828"/>
              <a:gd name="connsiteY2" fmla="*/ 1716215 h 3377375"/>
              <a:gd name="connsiteX3" fmla="*/ 0 w 600828"/>
              <a:gd name="connsiteY3" fmla="*/ 3377375 h 3377375"/>
              <a:gd name="connsiteX4" fmla="*/ 0 w 600828"/>
              <a:gd name="connsiteY4" fmla="*/ 495300 h 3377375"/>
              <a:gd name="connsiteX0" fmla="*/ 0 w 600828"/>
              <a:gd name="connsiteY0" fmla="*/ 495300 h 3377375"/>
              <a:gd name="connsiteX1" fmla="*/ 593208 w 600828"/>
              <a:gd name="connsiteY1" fmla="*/ 0 h 3377375"/>
              <a:gd name="connsiteX2" fmla="*/ 600828 w 600828"/>
              <a:gd name="connsiteY2" fmla="*/ 1716215 h 3377375"/>
              <a:gd name="connsiteX3" fmla="*/ 0 w 600828"/>
              <a:gd name="connsiteY3" fmla="*/ 3377375 h 3377375"/>
              <a:gd name="connsiteX4" fmla="*/ 0 w 600828"/>
              <a:gd name="connsiteY4" fmla="*/ 495300 h 3377375"/>
              <a:gd name="connsiteX0" fmla="*/ 0 w 600828"/>
              <a:gd name="connsiteY0" fmla="*/ 525780 h 3407855"/>
              <a:gd name="connsiteX1" fmla="*/ 593208 w 600828"/>
              <a:gd name="connsiteY1" fmla="*/ 0 h 3407855"/>
              <a:gd name="connsiteX2" fmla="*/ 600828 w 600828"/>
              <a:gd name="connsiteY2" fmla="*/ 1746695 h 3407855"/>
              <a:gd name="connsiteX3" fmla="*/ 0 w 600828"/>
              <a:gd name="connsiteY3" fmla="*/ 3407855 h 3407855"/>
              <a:gd name="connsiteX4" fmla="*/ 0 w 600828"/>
              <a:gd name="connsiteY4" fmla="*/ 525780 h 3407855"/>
              <a:gd name="connsiteX0" fmla="*/ 0 w 600828"/>
              <a:gd name="connsiteY0" fmla="*/ 510540 h 3392615"/>
              <a:gd name="connsiteX1" fmla="*/ 600828 w 600828"/>
              <a:gd name="connsiteY1" fmla="*/ 0 h 3392615"/>
              <a:gd name="connsiteX2" fmla="*/ 600828 w 600828"/>
              <a:gd name="connsiteY2" fmla="*/ 1731455 h 3392615"/>
              <a:gd name="connsiteX3" fmla="*/ 0 w 600828"/>
              <a:gd name="connsiteY3" fmla="*/ 3392615 h 3392615"/>
              <a:gd name="connsiteX4" fmla="*/ 0 w 600828"/>
              <a:gd name="connsiteY4" fmla="*/ 510540 h 3392615"/>
              <a:gd name="connsiteX0" fmla="*/ 0 w 600828"/>
              <a:gd name="connsiteY0" fmla="*/ 515302 h 3397377"/>
              <a:gd name="connsiteX1" fmla="*/ 596066 w 600828"/>
              <a:gd name="connsiteY1" fmla="*/ 0 h 3397377"/>
              <a:gd name="connsiteX2" fmla="*/ 600828 w 600828"/>
              <a:gd name="connsiteY2" fmla="*/ 1736217 h 3397377"/>
              <a:gd name="connsiteX3" fmla="*/ 0 w 600828"/>
              <a:gd name="connsiteY3" fmla="*/ 3397377 h 3397377"/>
              <a:gd name="connsiteX4" fmla="*/ 0 w 600828"/>
              <a:gd name="connsiteY4" fmla="*/ 515302 h 3397377"/>
              <a:gd name="connsiteX0" fmla="*/ 0 w 601286"/>
              <a:gd name="connsiteY0" fmla="*/ 515302 h 3397377"/>
              <a:gd name="connsiteX1" fmla="*/ 600828 w 601286"/>
              <a:gd name="connsiteY1" fmla="*/ 0 h 3397377"/>
              <a:gd name="connsiteX2" fmla="*/ 600828 w 601286"/>
              <a:gd name="connsiteY2" fmla="*/ 1736217 h 3397377"/>
              <a:gd name="connsiteX3" fmla="*/ 0 w 601286"/>
              <a:gd name="connsiteY3" fmla="*/ 3397377 h 3397377"/>
              <a:gd name="connsiteX4" fmla="*/ 0 w 601286"/>
              <a:gd name="connsiteY4" fmla="*/ 515302 h 3397377"/>
              <a:gd name="connsiteX0" fmla="*/ 0 w 600828"/>
              <a:gd name="connsiteY0" fmla="*/ 517684 h 3399759"/>
              <a:gd name="connsiteX1" fmla="*/ 569872 w 600828"/>
              <a:gd name="connsiteY1" fmla="*/ 0 h 3399759"/>
              <a:gd name="connsiteX2" fmla="*/ 600828 w 600828"/>
              <a:gd name="connsiteY2" fmla="*/ 1738599 h 3399759"/>
              <a:gd name="connsiteX3" fmla="*/ 0 w 600828"/>
              <a:gd name="connsiteY3" fmla="*/ 3399759 h 3399759"/>
              <a:gd name="connsiteX4" fmla="*/ 0 w 600828"/>
              <a:gd name="connsiteY4" fmla="*/ 517684 h 3399759"/>
              <a:gd name="connsiteX0" fmla="*/ 0 w 600828"/>
              <a:gd name="connsiteY0" fmla="*/ 479584 h 3361659"/>
              <a:gd name="connsiteX1" fmla="*/ 574634 w 600828"/>
              <a:gd name="connsiteY1" fmla="*/ 0 h 3361659"/>
              <a:gd name="connsiteX2" fmla="*/ 600828 w 600828"/>
              <a:gd name="connsiteY2" fmla="*/ 1700499 h 3361659"/>
              <a:gd name="connsiteX3" fmla="*/ 0 w 600828"/>
              <a:gd name="connsiteY3" fmla="*/ 3361659 h 3361659"/>
              <a:gd name="connsiteX4" fmla="*/ 0 w 600828"/>
              <a:gd name="connsiteY4" fmla="*/ 479584 h 3361659"/>
              <a:gd name="connsiteX0" fmla="*/ 0 w 600828"/>
              <a:gd name="connsiteY0" fmla="*/ 520065 h 3402140"/>
              <a:gd name="connsiteX1" fmla="*/ 572252 w 600828"/>
              <a:gd name="connsiteY1" fmla="*/ 0 h 3402140"/>
              <a:gd name="connsiteX2" fmla="*/ 600828 w 600828"/>
              <a:gd name="connsiteY2" fmla="*/ 1740980 h 3402140"/>
              <a:gd name="connsiteX3" fmla="*/ 0 w 600828"/>
              <a:gd name="connsiteY3" fmla="*/ 3402140 h 3402140"/>
              <a:gd name="connsiteX4" fmla="*/ 0 w 600828"/>
              <a:gd name="connsiteY4" fmla="*/ 520065 h 3402140"/>
              <a:gd name="connsiteX0" fmla="*/ 0 w 600828"/>
              <a:gd name="connsiteY0" fmla="*/ 512921 h 3394996"/>
              <a:gd name="connsiteX1" fmla="*/ 572252 w 600828"/>
              <a:gd name="connsiteY1" fmla="*/ 0 h 3394996"/>
              <a:gd name="connsiteX2" fmla="*/ 600828 w 600828"/>
              <a:gd name="connsiteY2" fmla="*/ 1733836 h 3394996"/>
              <a:gd name="connsiteX3" fmla="*/ 0 w 600828"/>
              <a:gd name="connsiteY3" fmla="*/ 3394996 h 3394996"/>
              <a:gd name="connsiteX4" fmla="*/ 0 w 600828"/>
              <a:gd name="connsiteY4" fmla="*/ 512921 h 3394996"/>
              <a:gd name="connsiteX0" fmla="*/ 0 w 579397"/>
              <a:gd name="connsiteY0" fmla="*/ 512921 h 3394996"/>
              <a:gd name="connsiteX1" fmla="*/ 572252 w 579397"/>
              <a:gd name="connsiteY1" fmla="*/ 0 h 3394996"/>
              <a:gd name="connsiteX2" fmla="*/ 579397 w 579397"/>
              <a:gd name="connsiteY2" fmla="*/ 1760030 h 3394996"/>
              <a:gd name="connsiteX3" fmla="*/ 0 w 579397"/>
              <a:gd name="connsiteY3" fmla="*/ 3394996 h 3394996"/>
              <a:gd name="connsiteX4" fmla="*/ 0 w 579397"/>
              <a:gd name="connsiteY4" fmla="*/ 512921 h 3394996"/>
              <a:gd name="connsiteX0" fmla="*/ 0 w 574634"/>
              <a:gd name="connsiteY0" fmla="*/ 512921 h 3394996"/>
              <a:gd name="connsiteX1" fmla="*/ 572252 w 574634"/>
              <a:gd name="connsiteY1" fmla="*/ 0 h 3394996"/>
              <a:gd name="connsiteX2" fmla="*/ 574634 w 574634"/>
              <a:gd name="connsiteY2" fmla="*/ 1748124 h 3394996"/>
              <a:gd name="connsiteX3" fmla="*/ 0 w 574634"/>
              <a:gd name="connsiteY3" fmla="*/ 3394996 h 3394996"/>
              <a:gd name="connsiteX4" fmla="*/ 0 w 574634"/>
              <a:gd name="connsiteY4" fmla="*/ 512921 h 3394996"/>
              <a:gd name="connsiteX0" fmla="*/ 0 w 574634"/>
              <a:gd name="connsiteY0" fmla="*/ 512921 h 3375946"/>
              <a:gd name="connsiteX1" fmla="*/ 572252 w 574634"/>
              <a:gd name="connsiteY1" fmla="*/ 0 h 3375946"/>
              <a:gd name="connsiteX2" fmla="*/ 574634 w 574634"/>
              <a:gd name="connsiteY2" fmla="*/ 1748124 h 3375946"/>
              <a:gd name="connsiteX3" fmla="*/ 7144 w 574634"/>
              <a:gd name="connsiteY3" fmla="*/ 3375946 h 3375946"/>
              <a:gd name="connsiteX4" fmla="*/ 0 w 574634"/>
              <a:gd name="connsiteY4" fmla="*/ 512921 h 3375946"/>
              <a:gd name="connsiteX0" fmla="*/ 2874 w 577508"/>
              <a:gd name="connsiteY0" fmla="*/ 512921 h 3375946"/>
              <a:gd name="connsiteX1" fmla="*/ 575126 w 577508"/>
              <a:gd name="connsiteY1" fmla="*/ 0 h 3375946"/>
              <a:gd name="connsiteX2" fmla="*/ 577508 w 577508"/>
              <a:gd name="connsiteY2" fmla="*/ 1748124 h 3375946"/>
              <a:gd name="connsiteX3" fmla="*/ 493 w 577508"/>
              <a:gd name="connsiteY3" fmla="*/ 3375946 h 3375946"/>
              <a:gd name="connsiteX4" fmla="*/ 2874 w 577508"/>
              <a:gd name="connsiteY4" fmla="*/ 512921 h 3375946"/>
              <a:gd name="connsiteX0" fmla="*/ 688 w 575322"/>
              <a:gd name="connsiteY0" fmla="*/ 512921 h 3364040"/>
              <a:gd name="connsiteX1" fmla="*/ 572940 w 575322"/>
              <a:gd name="connsiteY1" fmla="*/ 0 h 3364040"/>
              <a:gd name="connsiteX2" fmla="*/ 575322 w 575322"/>
              <a:gd name="connsiteY2" fmla="*/ 1748124 h 3364040"/>
              <a:gd name="connsiteX3" fmla="*/ 688 w 575322"/>
              <a:gd name="connsiteY3" fmla="*/ 3364040 h 3364040"/>
              <a:gd name="connsiteX4" fmla="*/ 688 w 575322"/>
              <a:gd name="connsiteY4" fmla="*/ 512921 h 336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322" h="3364040">
                <a:moveTo>
                  <a:pt x="688" y="512921"/>
                </a:moveTo>
                <a:lnTo>
                  <a:pt x="572940" y="0"/>
                </a:lnTo>
                <a:cubicBezTo>
                  <a:pt x="574527" y="578739"/>
                  <a:pt x="573735" y="1169385"/>
                  <a:pt x="575322" y="1748124"/>
                </a:cubicBezTo>
                <a:lnTo>
                  <a:pt x="688" y="3364040"/>
                </a:lnTo>
                <a:cubicBezTo>
                  <a:pt x="-1693" y="2409698"/>
                  <a:pt x="3069" y="1467263"/>
                  <a:pt x="688" y="51292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" name="组合 31"/>
          <p:cNvGrpSpPr>
            <a:grpSpLocks/>
          </p:cNvGrpSpPr>
          <p:nvPr/>
        </p:nvGrpSpPr>
        <p:grpSpPr bwMode="auto">
          <a:xfrm>
            <a:off x="855663" y="3924300"/>
            <a:ext cx="1947862" cy="2281238"/>
            <a:chOff x="5236911" y="1918590"/>
            <a:chExt cx="2878337" cy="3370661"/>
          </a:xfrm>
        </p:grpSpPr>
        <p:sp>
          <p:nvSpPr>
            <p:cNvPr id="33" name="矩形 32"/>
            <p:cNvSpPr/>
            <p:nvPr/>
          </p:nvSpPr>
          <p:spPr>
            <a:xfrm>
              <a:off x="5783489" y="1918590"/>
              <a:ext cx="1757030" cy="17568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矩形 16"/>
            <p:cNvSpPr/>
            <p:nvPr/>
          </p:nvSpPr>
          <p:spPr>
            <a:xfrm>
              <a:off x="5236911" y="3675462"/>
              <a:ext cx="2878337" cy="1613789"/>
            </a:xfrm>
            <a:custGeom>
              <a:avLst/>
              <a:gdLst>
                <a:gd name="connsiteX0" fmla="*/ 0 w 1756768"/>
                <a:gd name="connsiteY0" fmla="*/ 0 h 1756768"/>
                <a:gd name="connsiteX1" fmla="*/ 1756768 w 1756768"/>
                <a:gd name="connsiteY1" fmla="*/ 0 h 1756768"/>
                <a:gd name="connsiteX2" fmla="*/ 1756768 w 1756768"/>
                <a:gd name="connsiteY2" fmla="*/ 1756768 h 1756768"/>
                <a:gd name="connsiteX3" fmla="*/ 0 w 1756768"/>
                <a:gd name="connsiteY3" fmla="*/ 1756768 h 1756768"/>
                <a:gd name="connsiteX4" fmla="*/ 0 w 1756768"/>
                <a:gd name="connsiteY4" fmla="*/ 0 h 1756768"/>
                <a:gd name="connsiteX0" fmla="*/ 552450 w 2309218"/>
                <a:gd name="connsiteY0" fmla="*/ 0 h 1756768"/>
                <a:gd name="connsiteX1" fmla="*/ 2309218 w 2309218"/>
                <a:gd name="connsiteY1" fmla="*/ 0 h 1756768"/>
                <a:gd name="connsiteX2" fmla="*/ 2309218 w 2309218"/>
                <a:gd name="connsiteY2" fmla="*/ 1756768 h 1756768"/>
                <a:gd name="connsiteX3" fmla="*/ 0 w 2309218"/>
                <a:gd name="connsiteY3" fmla="*/ 1613893 h 1756768"/>
                <a:gd name="connsiteX4" fmla="*/ 552450 w 2309218"/>
                <a:gd name="connsiteY4" fmla="*/ 0 h 1756768"/>
                <a:gd name="connsiteX0" fmla="*/ 545307 w 2302075"/>
                <a:gd name="connsiteY0" fmla="*/ 0 h 1756768"/>
                <a:gd name="connsiteX1" fmla="*/ 2302075 w 2302075"/>
                <a:gd name="connsiteY1" fmla="*/ 0 h 1756768"/>
                <a:gd name="connsiteX2" fmla="*/ 2302075 w 2302075"/>
                <a:gd name="connsiteY2" fmla="*/ 1756768 h 1756768"/>
                <a:gd name="connsiteX3" fmla="*/ 0 w 2302075"/>
                <a:gd name="connsiteY3" fmla="*/ 1613893 h 1756768"/>
                <a:gd name="connsiteX4" fmla="*/ 545307 w 2302075"/>
                <a:gd name="connsiteY4" fmla="*/ 0 h 1756768"/>
                <a:gd name="connsiteX0" fmla="*/ 545307 w 2878337"/>
                <a:gd name="connsiteY0" fmla="*/ 0 h 1613893"/>
                <a:gd name="connsiteX1" fmla="*/ 2302075 w 2878337"/>
                <a:gd name="connsiteY1" fmla="*/ 0 h 1613893"/>
                <a:gd name="connsiteX2" fmla="*/ 2878337 w 2878337"/>
                <a:gd name="connsiteY2" fmla="*/ 1613893 h 1613893"/>
                <a:gd name="connsiteX3" fmla="*/ 0 w 2878337"/>
                <a:gd name="connsiteY3" fmla="*/ 1613893 h 1613893"/>
                <a:gd name="connsiteX4" fmla="*/ 545307 w 2878337"/>
                <a:gd name="connsiteY4" fmla="*/ 0 h 16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337" h="1613893">
                  <a:moveTo>
                    <a:pt x="545307" y="0"/>
                  </a:moveTo>
                  <a:lnTo>
                    <a:pt x="2302075" y="0"/>
                  </a:lnTo>
                  <a:lnTo>
                    <a:pt x="2878337" y="1613893"/>
                  </a:lnTo>
                  <a:lnTo>
                    <a:pt x="0" y="1613893"/>
                  </a:lnTo>
                  <a:lnTo>
                    <a:pt x="545307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63600" y="6213475"/>
            <a:ext cx="1947863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35"/>
          <p:cNvGrpSpPr>
            <a:grpSpLocks/>
          </p:cNvGrpSpPr>
          <p:nvPr/>
        </p:nvGrpSpPr>
        <p:grpSpPr bwMode="auto">
          <a:xfrm>
            <a:off x="1230313" y="1546225"/>
            <a:ext cx="1189037" cy="2378075"/>
            <a:chOff x="1822295" y="1447744"/>
            <a:chExt cx="1756768" cy="3513536"/>
          </a:xfrm>
        </p:grpSpPr>
        <p:sp>
          <p:nvSpPr>
            <p:cNvPr id="37" name="矩形 36"/>
            <p:cNvSpPr/>
            <p:nvPr/>
          </p:nvSpPr>
          <p:spPr>
            <a:xfrm>
              <a:off x="1822295" y="1447744"/>
              <a:ext cx="1756768" cy="175676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22295" y="3204513"/>
              <a:ext cx="1756768" cy="17567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2413000" y="3924300"/>
            <a:ext cx="1189038" cy="11890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223963" y="5119688"/>
            <a:ext cx="1189037" cy="1189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4925" y="3930650"/>
            <a:ext cx="1189038" cy="11890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Tm="48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-0.32934 0.21365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6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0.00139 -0.28148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407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5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62000" y="62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28148 L 0.00139 -0.33402 " pathEditMode="relative" rAng="0" ptsTypes="AA">
                                      <p:cBhvr>
                                        <p:cTn id="9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00"/>
                            </p:stCondLst>
                            <p:childTnLst>
                              <p:par>
                                <p:cTn id="97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857750" y="857250"/>
            <a:ext cx="2841625" cy="646113"/>
            <a:chOff x="5597913" y="1127738"/>
            <a:chExt cx="2842543" cy="646756"/>
          </a:xfrm>
        </p:grpSpPr>
        <p:sp>
          <p:nvSpPr>
            <p:cNvPr id="3" name="AutoShape 112"/>
            <p:cNvSpPr>
              <a:spLocks noChangeArrowheads="1"/>
            </p:cNvSpPr>
            <p:nvPr/>
          </p:nvSpPr>
          <p:spPr bwMode="auto">
            <a:xfrm rot="16200000">
              <a:off x="6695807" y="29844"/>
              <a:ext cx="646756" cy="284254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723" name="TextBox 3"/>
            <p:cNvSpPr txBox="1">
              <a:spLocks noChangeArrowheads="1"/>
            </p:cNvSpPr>
            <p:nvPr/>
          </p:nvSpPr>
          <p:spPr bwMode="auto">
            <a:xfrm>
              <a:off x="5748772" y="1199247"/>
              <a:ext cx="2339858" cy="462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第二次会议记录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651375" y="0"/>
            <a:ext cx="0" cy="981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8"/>
          <p:cNvGrpSpPr>
            <a:grpSpLocks/>
          </p:cNvGrpSpPr>
          <p:nvPr/>
        </p:nvGrpSpPr>
        <p:grpSpPr bwMode="auto">
          <a:xfrm>
            <a:off x="4786313" y="857250"/>
            <a:ext cx="2841625" cy="646113"/>
            <a:chOff x="4859485" y="1556793"/>
            <a:chExt cx="2842545" cy="646756"/>
          </a:xfrm>
        </p:grpSpPr>
        <p:sp>
          <p:nvSpPr>
            <p:cNvPr id="10" name="AutoShape 112"/>
            <p:cNvSpPr>
              <a:spLocks noChangeArrowheads="1"/>
            </p:cNvSpPr>
            <p:nvPr/>
          </p:nvSpPr>
          <p:spPr bwMode="auto">
            <a:xfrm rot="16200000">
              <a:off x="5957380" y="458898"/>
              <a:ext cx="646756" cy="284254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721" name="TextBox 10"/>
            <p:cNvSpPr txBox="1">
              <a:spLocks noChangeArrowheads="1"/>
            </p:cNvSpPr>
            <p:nvPr/>
          </p:nvSpPr>
          <p:spPr bwMode="auto">
            <a:xfrm>
              <a:off x="5748772" y="1656904"/>
              <a:ext cx="1416230" cy="462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会议议题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4799371" y="1631975"/>
            <a:ext cx="3868555" cy="1584176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000" dirty="0"/>
              <a:t>1. </a:t>
            </a:r>
            <a:r>
              <a:rPr lang="zh-CN" altLang="zh-CN" sz="2000" dirty="0"/>
              <a:t>小组各成员近来工作总结</a:t>
            </a:r>
          </a:p>
          <a:p>
            <a:r>
              <a:rPr lang="en-US" altLang="zh-CN" sz="2000" dirty="0"/>
              <a:t>2</a:t>
            </a:r>
            <a:r>
              <a:rPr lang="en-US" altLang="zh-CN" sz="2000" dirty="0" smtClean="0"/>
              <a:t>.</a:t>
            </a:r>
            <a:r>
              <a:rPr lang="zh-CN" altLang="zh-CN" sz="2000" dirty="0" smtClean="0"/>
              <a:t>进一步</a:t>
            </a:r>
            <a:r>
              <a:rPr lang="zh-CN" altLang="zh-CN" sz="2000" dirty="0"/>
              <a:t>分工</a:t>
            </a:r>
          </a:p>
        </p:txBody>
      </p:sp>
      <p:grpSp>
        <p:nvGrpSpPr>
          <p:cNvPr id="7" name="组合 13"/>
          <p:cNvGrpSpPr>
            <a:grpSpLocks/>
          </p:cNvGrpSpPr>
          <p:nvPr/>
        </p:nvGrpSpPr>
        <p:grpSpPr bwMode="auto">
          <a:xfrm flipH="1">
            <a:off x="361315" y="2214563"/>
            <a:ext cx="4674678" cy="646112"/>
            <a:chOff x="4381276" y="1556793"/>
            <a:chExt cx="4673580" cy="646756"/>
          </a:xfrm>
        </p:grpSpPr>
        <p:sp>
          <p:nvSpPr>
            <p:cNvPr id="15" name="AutoShape 112"/>
            <p:cNvSpPr>
              <a:spLocks noChangeArrowheads="1"/>
            </p:cNvSpPr>
            <p:nvPr/>
          </p:nvSpPr>
          <p:spPr bwMode="auto">
            <a:xfrm rot="-5400000">
              <a:off x="5885918" y="458899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719" name="TextBox 15"/>
            <p:cNvSpPr txBox="1">
              <a:spLocks noChangeArrowheads="1"/>
            </p:cNvSpPr>
            <p:nvPr/>
          </p:nvSpPr>
          <p:spPr bwMode="auto">
            <a:xfrm>
              <a:off x="4381276" y="1711876"/>
              <a:ext cx="4673580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议题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：小组各成员近来工作总结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圆角矩形 12"/>
          <p:cNvSpPr/>
          <p:nvPr/>
        </p:nvSpPr>
        <p:spPr>
          <a:xfrm flipH="1">
            <a:off x="0" y="3357562"/>
            <a:ext cx="4332972" cy="1995979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zh-CN" altLang="zh-CN" sz="1600" dirty="0"/>
              <a:t>协调各组员，推进项目进度</a:t>
            </a:r>
          </a:p>
          <a:p>
            <a:pPr lvl="0"/>
            <a:r>
              <a:rPr lang="zh-CN" altLang="zh-CN" sz="1600" dirty="0"/>
              <a:t>和组员再次明确了项目的要求，包括了项目方向的选择、形式以及相关要求，并以“广州恒大足球俱乐部网站”为例，展示了设想的网页概况</a:t>
            </a:r>
          </a:p>
          <a:p>
            <a:pPr lvl="0"/>
            <a:r>
              <a:rPr lang="zh-CN" altLang="zh-CN" sz="1600" dirty="0"/>
              <a:t>收集整理</a:t>
            </a:r>
            <a:r>
              <a:rPr lang="en-US" altLang="zh-CN" sz="1600" dirty="0"/>
              <a:t>HWFC</a:t>
            </a:r>
            <a:r>
              <a:rPr lang="zh-CN" altLang="zh-CN" sz="1600" dirty="0"/>
              <a:t>俱乐部资料</a:t>
            </a:r>
          </a:p>
          <a:p>
            <a:r>
              <a:rPr lang="zh-CN" altLang="zh-CN" sz="1600" dirty="0"/>
              <a:t>对各成员工作进行点评，提出改进意见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17"/>
          <p:cNvGrpSpPr>
            <a:grpSpLocks/>
          </p:cNvGrpSpPr>
          <p:nvPr/>
        </p:nvGrpSpPr>
        <p:grpSpPr bwMode="auto">
          <a:xfrm>
            <a:off x="4662487" y="3860800"/>
            <a:ext cx="3208539" cy="647700"/>
            <a:chOff x="4788024" y="1556793"/>
            <a:chExt cx="3207786" cy="646756"/>
          </a:xfrm>
        </p:grpSpPr>
        <p:sp>
          <p:nvSpPr>
            <p:cNvPr id="19" name="AutoShape 112"/>
            <p:cNvSpPr>
              <a:spLocks noChangeArrowheads="1"/>
            </p:cNvSpPr>
            <p:nvPr/>
          </p:nvSpPr>
          <p:spPr bwMode="auto">
            <a:xfrm rot="16200000">
              <a:off x="5885918" y="458899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717" name="TextBox 19"/>
            <p:cNvSpPr txBox="1">
              <a:spLocks noChangeArrowheads="1"/>
            </p:cNvSpPr>
            <p:nvPr/>
          </p:nvSpPr>
          <p:spPr bwMode="auto">
            <a:xfrm>
              <a:off x="5168456" y="1658245"/>
              <a:ext cx="2827354" cy="460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议题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：进一步分工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圆角矩形 12"/>
          <p:cNvSpPr/>
          <p:nvPr/>
        </p:nvSpPr>
        <p:spPr>
          <a:xfrm>
            <a:off x="4857752" y="4820222"/>
            <a:ext cx="3870134" cy="2037778"/>
          </a:xfrm>
          <a:custGeom>
            <a:avLst/>
            <a:gdLst>
              <a:gd name="connsiteX0" fmla="*/ 0 w 2584302"/>
              <a:gd name="connsiteY0" fmla="*/ 2640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2640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2640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  <a:gd name="connsiteX0" fmla="*/ 0 w 2584302"/>
              <a:gd name="connsiteY0" fmla="*/ 175135 h 1584176"/>
              <a:gd name="connsiteX1" fmla="*/ 264035 w 2584302"/>
              <a:gd name="connsiteY1" fmla="*/ 0 h 1584176"/>
              <a:gd name="connsiteX2" fmla="*/ 2320267 w 2584302"/>
              <a:gd name="connsiteY2" fmla="*/ 0 h 1584176"/>
              <a:gd name="connsiteX3" fmla="*/ 2584302 w 2584302"/>
              <a:gd name="connsiteY3" fmla="*/ 162435 h 1584176"/>
              <a:gd name="connsiteX4" fmla="*/ 2584302 w 2584302"/>
              <a:gd name="connsiteY4" fmla="*/ 1320141 h 1584176"/>
              <a:gd name="connsiteX5" fmla="*/ 2320267 w 2584302"/>
              <a:gd name="connsiteY5" fmla="*/ 1584176 h 1584176"/>
              <a:gd name="connsiteX6" fmla="*/ 264035 w 2584302"/>
              <a:gd name="connsiteY6" fmla="*/ 1584176 h 1584176"/>
              <a:gd name="connsiteX7" fmla="*/ 0 w 2584302"/>
              <a:gd name="connsiteY7" fmla="*/ 1320141 h 1584176"/>
              <a:gd name="connsiteX8" fmla="*/ 0 w 2584302"/>
              <a:gd name="connsiteY8" fmla="*/ 175135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4302" h="1584176">
                <a:moveTo>
                  <a:pt x="0" y="175135"/>
                </a:moveTo>
                <a:cubicBezTo>
                  <a:pt x="0" y="29312"/>
                  <a:pt x="118212" y="0"/>
                  <a:pt x="264035" y="0"/>
                </a:cubicBezTo>
                <a:lnTo>
                  <a:pt x="2320267" y="0"/>
                </a:lnTo>
                <a:cubicBezTo>
                  <a:pt x="2466090" y="0"/>
                  <a:pt x="2584302" y="16612"/>
                  <a:pt x="2584302" y="162435"/>
                </a:cubicBezTo>
                <a:lnTo>
                  <a:pt x="2584302" y="1320141"/>
                </a:lnTo>
                <a:cubicBezTo>
                  <a:pt x="2584302" y="1465964"/>
                  <a:pt x="2466090" y="1584176"/>
                  <a:pt x="2320267" y="1584176"/>
                </a:cubicBezTo>
                <a:lnTo>
                  <a:pt x="264035" y="1584176"/>
                </a:lnTo>
                <a:cubicBezTo>
                  <a:pt x="118212" y="1584176"/>
                  <a:pt x="0" y="1465964"/>
                  <a:pt x="0" y="1320141"/>
                </a:cubicBezTo>
                <a:lnTo>
                  <a:pt x="0" y="175135"/>
                </a:lnTo>
                <a:close/>
              </a:path>
            </a:pathLst>
          </a:custGeom>
          <a:gradFill flip="none" rotWithShape="1">
            <a:gsLst>
              <a:gs pos="14000">
                <a:schemeClr val="tx2">
                  <a:lumMod val="40000"/>
                  <a:lumOff val="60000"/>
                  <a:alpha val="88000"/>
                </a:schemeClr>
              </a:gs>
              <a:gs pos="93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明确展示部分每个人的责任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651375" y="971550"/>
            <a:ext cx="0" cy="16287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51375" y="2570163"/>
            <a:ext cx="0" cy="16287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656138" y="4140200"/>
            <a:ext cx="0" cy="27447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0" descr="C:\Users\TITAN\Desktop\新建文件夹\20064131616227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00" y="836613"/>
            <a:ext cx="71913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L 0.26701 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01 2.96296E-6 L -0.00087 2.96296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2.96296E-6 L -0.00174 0.1995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997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19953 L -0.29219 0.19953 " pathEditMode="relative" rAng="0" ptsTypes="AA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19 0.19953 L -0.00087 0.1995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19953 L -0.00087 0.440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206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44097 L 0.29844 0.44097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44 0.44097 L -0.00087 0.44097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44097 L -0.00087 0.88194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3929" y="692150"/>
            <a:ext cx="3002492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1717655" y="0"/>
            <a:ext cx="5715040" cy="680357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椭圆 2"/>
          <p:cNvSpPr/>
          <p:nvPr/>
        </p:nvSpPr>
        <p:spPr>
          <a:xfrm>
            <a:off x="2235200" y="5949950"/>
            <a:ext cx="180975" cy="1428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627313" y="5697538"/>
            <a:ext cx="315912" cy="2524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82913" y="5307013"/>
            <a:ext cx="423862" cy="3603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" name="Picture 12" descr="C:\Users\TITAN\Desktop\新建文件夹\200641316164352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720725" y="6137275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圆角矩形 10"/>
          <p:cNvSpPr/>
          <p:nvPr/>
        </p:nvSpPr>
        <p:spPr>
          <a:xfrm>
            <a:off x="2357438" y="714375"/>
            <a:ext cx="4286250" cy="4481513"/>
          </a:xfrm>
          <a:custGeom>
            <a:avLst/>
            <a:gdLst>
              <a:gd name="connsiteX0" fmla="*/ 0 w 6984776"/>
              <a:gd name="connsiteY0" fmla="*/ 744098 h 4464496"/>
              <a:gd name="connsiteX1" fmla="*/ 744098 w 6984776"/>
              <a:gd name="connsiteY1" fmla="*/ 0 h 4464496"/>
              <a:gd name="connsiteX2" fmla="*/ 6240678 w 6984776"/>
              <a:gd name="connsiteY2" fmla="*/ 0 h 4464496"/>
              <a:gd name="connsiteX3" fmla="*/ 6984776 w 6984776"/>
              <a:gd name="connsiteY3" fmla="*/ 744098 h 4464496"/>
              <a:gd name="connsiteX4" fmla="*/ 6984776 w 6984776"/>
              <a:gd name="connsiteY4" fmla="*/ 3720398 h 4464496"/>
              <a:gd name="connsiteX5" fmla="*/ 6240678 w 6984776"/>
              <a:gd name="connsiteY5" fmla="*/ 4464496 h 4464496"/>
              <a:gd name="connsiteX6" fmla="*/ 744098 w 6984776"/>
              <a:gd name="connsiteY6" fmla="*/ 4464496 h 4464496"/>
              <a:gd name="connsiteX7" fmla="*/ 0 w 6984776"/>
              <a:gd name="connsiteY7" fmla="*/ 3720398 h 4464496"/>
              <a:gd name="connsiteX8" fmla="*/ 0 w 6984776"/>
              <a:gd name="connsiteY8" fmla="*/ 744098 h 4464496"/>
              <a:gd name="connsiteX0" fmla="*/ 0 w 6984776"/>
              <a:gd name="connsiteY0" fmla="*/ 744098 h 4464496"/>
              <a:gd name="connsiteX1" fmla="*/ 439298 w 6984776"/>
              <a:gd name="connsiteY1" fmla="*/ 0 h 4464496"/>
              <a:gd name="connsiteX2" fmla="*/ 6240678 w 6984776"/>
              <a:gd name="connsiteY2" fmla="*/ 0 h 4464496"/>
              <a:gd name="connsiteX3" fmla="*/ 6984776 w 6984776"/>
              <a:gd name="connsiteY3" fmla="*/ 744098 h 4464496"/>
              <a:gd name="connsiteX4" fmla="*/ 6984776 w 6984776"/>
              <a:gd name="connsiteY4" fmla="*/ 3720398 h 4464496"/>
              <a:gd name="connsiteX5" fmla="*/ 6240678 w 6984776"/>
              <a:gd name="connsiteY5" fmla="*/ 4464496 h 4464496"/>
              <a:gd name="connsiteX6" fmla="*/ 744098 w 6984776"/>
              <a:gd name="connsiteY6" fmla="*/ 4464496 h 4464496"/>
              <a:gd name="connsiteX7" fmla="*/ 0 w 6984776"/>
              <a:gd name="connsiteY7" fmla="*/ 3720398 h 4464496"/>
              <a:gd name="connsiteX8" fmla="*/ 0 w 6984776"/>
              <a:gd name="connsiteY8" fmla="*/ 744098 h 4464496"/>
              <a:gd name="connsiteX0" fmla="*/ 0 w 6984796"/>
              <a:gd name="connsiteY0" fmla="*/ 744098 h 4464496"/>
              <a:gd name="connsiteX1" fmla="*/ 439298 w 6984796"/>
              <a:gd name="connsiteY1" fmla="*/ 0 h 4464496"/>
              <a:gd name="connsiteX2" fmla="*/ 6583578 w 6984796"/>
              <a:gd name="connsiteY2" fmla="*/ 0 h 4464496"/>
              <a:gd name="connsiteX3" fmla="*/ 6984776 w 6984796"/>
              <a:gd name="connsiteY3" fmla="*/ 744098 h 4464496"/>
              <a:gd name="connsiteX4" fmla="*/ 6984776 w 6984796"/>
              <a:gd name="connsiteY4" fmla="*/ 3720398 h 4464496"/>
              <a:gd name="connsiteX5" fmla="*/ 6240678 w 6984796"/>
              <a:gd name="connsiteY5" fmla="*/ 4464496 h 4464496"/>
              <a:gd name="connsiteX6" fmla="*/ 744098 w 6984796"/>
              <a:gd name="connsiteY6" fmla="*/ 4464496 h 4464496"/>
              <a:gd name="connsiteX7" fmla="*/ 0 w 6984796"/>
              <a:gd name="connsiteY7" fmla="*/ 3720398 h 4464496"/>
              <a:gd name="connsiteX8" fmla="*/ 0 w 6984796"/>
              <a:gd name="connsiteY8" fmla="*/ 744098 h 4464496"/>
              <a:gd name="connsiteX0" fmla="*/ 0 w 6984796"/>
              <a:gd name="connsiteY0" fmla="*/ 744098 h 4464496"/>
              <a:gd name="connsiteX1" fmla="*/ 439298 w 6984796"/>
              <a:gd name="connsiteY1" fmla="*/ 0 h 4464496"/>
              <a:gd name="connsiteX2" fmla="*/ 6583578 w 6984796"/>
              <a:gd name="connsiteY2" fmla="*/ 0 h 4464496"/>
              <a:gd name="connsiteX3" fmla="*/ 6984776 w 6984796"/>
              <a:gd name="connsiteY3" fmla="*/ 744098 h 4464496"/>
              <a:gd name="connsiteX4" fmla="*/ 6984776 w 6984796"/>
              <a:gd name="connsiteY4" fmla="*/ 3720398 h 4464496"/>
              <a:gd name="connsiteX5" fmla="*/ 6545478 w 6984796"/>
              <a:gd name="connsiteY5" fmla="*/ 4464496 h 4464496"/>
              <a:gd name="connsiteX6" fmla="*/ 744098 w 6984796"/>
              <a:gd name="connsiteY6" fmla="*/ 4464496 h 4464496"/>
              <a:gd name="connsiteX7" fmla="*/ 0 w 6984796"/>
              <a:gd name="connsiteY7" fmla="*/ 3720398 h 4464496"/>
              <a:gd name="connsiteX8" fmla="*/ 0 w 6984796"/>
              <a:gd name="connsiteY8" fmla="*/ 744098 h 4464496"/>
              <a:gd name="connsiteX0" fmla="*/ 0 w 6984796"/>
              <a:gd name="connsiteY0" fmla="*/ 744098 h 4502596"/>
              <a:gd name="connsiteX1" fmla="*/ 439298 w 6984796"/>
              <a:gd name="connsiteY1" fmla="*/ 0 h 4502596"/>
              <a:gd name="connsiteX2" fmla="*/ 6583578 w 6984796"/>
              <a:gd name="connsiteY2" fmla="*/ 0 h 4502596"/>
              <a:gd name="connsiteX3" fmla="*/ 6984776 w 6984796"/>
              <a:gd name="connsiteY3" fmla="*/ 744098 h 4502596"/>
              <a:gd name="connsiteX4" fmla="*/ 6984776 w 6984796"/>
              <a:gd name="connsiteY4" fmla="*/ 3720398 h 4502596"/>
              <a:gd name="connsiteX5" fmla="*/ 6545478 w 6984796"/>
              <a:gd name="connsiteY5" fmla="*/ 4464496 h 4502596"/>
              <a:gd name="connsiteX6" fmla="*/ 420248 w 6984796"/>
              <a:gd name="connsiteY6" fmla="*/ 4502596 h 4502596"/>
              <a:gd name="connsiteX7" fmla="*/ 0 w 6984796"/>
              <a:gd name="connsiteY7" fmla="*/ 3720398 h 4502596"/>
              <a:gd name="connsiteX8" fmla="*/ 0 w 6984796"/>
              <a:gd name="connsiteY8" fmla="*/ 744098 h 450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84796" h="4502596">
                <a:moveTo>
                  <a:pt x="0" y="744098"/>
                </a:moveTo>
                <a:cubicBezTo>
                  <a:pt x="0" y="333144"/>
                  <a:pt x="28344" y="0"/>
                  <a:pt x="439298" y="0"/>
                </a:cubicBezTo>
                <a:lnTo>
                  <a:pt x="6583578" y="0"/>
                </a:lnTo>
                <a:cubicBezTo>
                  <a:pt x="6994532" y="0"/>
                  <a:pt x="6984776" y="333144"/>
                  <a:pt x="6984776" y="744098"/>
                </a:cubicBezTo>
                <a:lnTo>
                  <a:pt x="6984776" y="3720398"/>
                </a:lnTo>
                <a:cubicBezTo>
                  <a:pt x="6984776" y="4131352"/>
                  <a:pt x="6956432" y="4464496"/>
                  <a:pt x="6545478" y="4464496"/>
                </a:cubicBezTo>
                <a:lnTo>
                  <a:pt x="420248" y="4502596"/>
                </a:lnTo>
                <a:cubicBezTo>
                  <a:pt x="9294" y="4502596"/>
                  <a:pt x="0" y="4131352"/>
                  <a:pt x="0" y="3720398"/>
                </a:cubicBezTo>
                <a:lnTo>
                  <a:pt x="0" y="744098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" name="组合 8"/>
          <p:cNvGrpSpPr>
            <a:grpSpLocks/>
          </p:cNvGrpSpPr>
          <p:nvPr/>
        </p:nvGrpSpPr>
        <p:grpSpPr bwMode="auto">
          <a:xfrm>
            <a:off x="1928811" y="6211888"/>
            <a:ext cx="5279365" cy="646112"/>
            <a:chOff x="4859485" y="1345463"/>
            <a:chExt cx="5281008" cy="646756"/>
          </a:xfrm>
        </p:grpSpPr>
        <p:sp>
          <p:nvSpPr>
            <p:cNvPr id="18" name="AutoShape 112"/>
            <p:cNvSpPr>
              <a:spLocks noChangeArrowheads="1"/>
            </p:cNvSpPr>
            <p:nvPr/>
          </p:nvSpPr>
          <p:spPr bwMode="auto">
            <a:xfrm rot="16200000">
              <a:off x="5957362" y="247586"/>
              <a:ext cx="646756" cy="284250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3260" name="TextBox 10"/>
            <p:cNvSpPr txBox="1">
              <a:spLocks noChangeArrowheads="1"/>
            </p:cNvSpPr>
            <p:nvPr/>
          </p:nvSpPr>
          <p:spPr bwMode="auto">
            <a:xfrm>
              <a:off x="5645557" y="1416971"/>
              <a:ext cx="4494936" cy="523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欢迎观看第三小组项目展示</a:t>
              </a:r>
              <a:endPara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43174" y="1785926"/>
            <a:ext cx="3786214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Thank </a:t>
            </a:r>
          </a:p>
          <a:p>
            <a:pPr algn="ctr">
              <a:defRPr/>
            </a:pPr>
            <a:r>
              <a:rPr lang="en-US" altLang="zh-CN" sz="8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you</a:t>
            </a:r>
            <a:endParaRPr lang="zh-CN" altLang="en-US" sz="8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0.24809 0.003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230313" y="1547813"/>
            <a:ext cx="1189037" cy="1189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30313" y="2736850"/>
            <a:ext cx="1189037" cy="11890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413000" y="3925888"/>
            <a:ext cx="1189038" cy="1189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223963" y="5121275"/>
            <a:ext cx="1189037" cy="11890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4925" y="3932238"/>
            <a:ext cx="1189038" cy="1189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222375" y="3933825"/>
            <a:ext cx="1189038" cy="11890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4857750" y="1500187"/>
            <a:ext cx="2843213" cy="646112"/>
            <a:chOff x="4825800" y="570443"/>
            <a:chExt cx="2842544" cy="646756"/>
          </a:xfrm>
        </p:grpSpPr>
        <p:sp>
          <p:nvSpPr>
            <p:cNvPr id="23" name="AutoShape 112"/>
            <p:cNvSpPr>
              <a:spLocks noChangeArrowheads="1"/>
            </p:cNvSpPr>
            <p:nvPr/>
          </p:nvSpPr>
          <p:spPr bwMode="auto">
            <a:xfrm rot="16200000">
              <a:off x="5923694" y="-527451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119" name="TextBox 1"/>
            <p:cNvSpPr txBox="1">
              <a:spLocks noChangeArrowheads="1"/>
            </p:cNvSpPr>
            <p:nvPr/>
          </p:nvSpPr>
          <p:spPr bwMode="auto">
            <a:xfrm>
              <a:off x="5724128" y="671125"/>
              <a:ext cx="1415439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6" name="Picture 12" descr="C:\Users\TITAN\Desktop\新建文件夹\20064131616435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4071938"/>
            <a:ext cx="9001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14" descr="C:\Users\TITAN\Desktop\新建文件夹\200641316173439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7463" y="4070350"/>
            <a:ext cx="90011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9" descr="C:\Users\TITAN\Desktop\新建文件夹\200641316174034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313" y="2857500"/>
            <a:ext cx="900112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6"/>
          <p:cNvGrpSpPr>
            <a:grpSpLocks/>
          </p:cNvGrpSpPr>
          <p:nvPr/>
        </p:nvGrpSpPr>
        <p:grpSpPr bwMode="auto">
          <a:xfrm>
            <a:off x="4857750" y="3214687"/>
            <a:ext cx="2843213" cy="646112"/>
            <a:chOff x="4857752" y="3214684"/>
            <a:chExt cx="2842544" cy="646756"/>
          </a:xfrm>
        </p:grpSpPr>
        <p:sp>
          <p:nvSpPr>
            <p:cNvPr id="40" name="AutoShape 112"/>
            <p:cNvSpPr>
              <a:spLocks noChangeArrowheads="1"/>
            </p:cNvSpPr>
            <p:nvPr/>
          </p:nvSpPr>
          <p:spPr bwMode="auto">
            <a:xfrm rot="16200000">
              <a:off x="5955646" y="2116790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117" name="TextBox 40"/>
            <p:cNvSpPr txBox="1">
              <a:spLocks noChangeArrowheads="1"/>
            </p:cNvSpPr>
            <p:nvPr/>
          </p:nvSpPr>
          <p:spPr bwMode="auto">
            <a:xfrm>
              <a:off x="5572132" y="3286124"/>
              <a:ext cx="1598139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项目展示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4857750" y="4786312"/>
            <a:ext cx="2771775" cy="646112"/>
            <a:chOff x="4859462" y="5583906"/>
            <a:chExt cx="2771106" cy="646756"/>
          </a:xfrm>
        </p:grpSpPr>
        <p:sp>
          <p:nvSpPr>
            <p:cNvPr id="42" name="AutoShape 112"/>
            <p:cNvSpPr>
              <a:spLocks noChangeArrowheads="1"/>
            </p:cNvSpPr>
            <p:nvPr/>
          </p:nvSpPr>
          <p:spPr bwMode="auto">
            <a:xfrm rot="16200000">
              <a:off x="5921637" y="4521731"/>
              <a:ext cx="646756" cy="277110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115" name="TextBox 42"/>
            <p:cNvSpPr txBox="1">
              <a:spLocks noChangeArrowheads="1"/>
            </p:cNvSpPr>
            <p:nvPr/>
          </p:nvSpPr>
          <p:spPr bwMode="auto">
            <a:xfrm>
              <a:off x="5748516" y="5617914"/>
              <a:ext cx="1415430" cy="462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队伍成员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8" name="Picture 14" descr="C:\Users\TITAN\Desktop\新建文件夹\200641316173439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3" y="32146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 descr="C:\Users\TITAN\Desktop\新建文件夹\20064131616435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4786313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Users\TITAN\Desktop\新建文件夹\200641316174034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3" y="15001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Freeform 297"/>
          <p:cNvSpPr>
            <a:spLocks/>
          </p:cNvSpPr>
          <p:nvPr/>
        </p:nvSpPr>
        <p:spPr bwMode="auto">
          <a:xfrm>
            <a:off x="7469188" y="1785938"/>
            <a:ext cx="1674812" cy="1500187"/>
          </a:xfrm>
          <a:custGeom>
            <a:avLst/>
            <a:gdLst>
              <a:gd name="T0" fmla="*/ 0 w 2454"/>
              <a:gd name="T1" fmla="*/ 0 h 1222"/>
              <a:gd name="T2" fmla="*/ 2147483647 w 2454"/>
              <a:gd name="T3" fmla="*/ 0 h 1222"/>
              <a:gd name="T4" fmla="*/ 2147483647 w 2454"/>
              <a:gd name="T5" fmla="*/ 2147483647 h 1222"/>
              <a:gd name="T6" fmla="*/ 2147483647 w 2454"/>
              <a:gd name="T7" fmla="*/ 2147483647 h 1222"/>
              <a:gd name="T8" fmla="*/ 0 60000 65536"/>
              <a:gd name="T9" fmla="*/ 0 60000 65536"/>
              <a:gd name="T10" fmla="*/ 0 60000 65536"/>
              <a:gd name="T11" fmla="*/ 0 60000 65536"/>
              <a:gd name="T12" fmla="*/ 0 w 2454"/>
              <a:gd name="T13" fmla="*/ 0 h 1222"/>
              <a:gd name="T14" fmla="*/ 2454 w 2454"/>
              <a:gd name="T15" fmla="*/ 1222 h 12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54" h="1222">
                <a:moveTo>
                  <a:pt x="0" y="0"/>
                </a:moveTo>
                <a:lnTo>
                  <a:pt x="322" y="0"/>
                </a:lnTo>
                <a:lnTo>
                  <a:pt x="1544" y="1222"/>
                </a:lnTo>
                <a:lnTo>
                  <a:pt x="2454" y="1222"/>
                </a:lnTo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2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24896 -1.48148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28" grpId="0" animBg="1"/>
      <p:bldP spid="29" grpId="0" animBg="1"/>
      <p:bldP spid="34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7" name="Freeform 301"/>
          <p:cNvSpPr>
            <a:spLocks/>
          </p:cNvSpPr>
          <p:nvPr/>
        </p:nvSpPr>
        <p:spPr bwMode="auto">
          <a:xfrm>
            <a:off x="3000375" y="2428875"/>
            <a:ext cx="3071813" cy="1500188"/>
          </a:xfrm>
          <a:custGeom>
            <a:avLst/>
            <a:gdLst>
              <a:gd name="T0" fmla="*/ 2147483647 w 2041"/>
              <a:gd name="T1" fmla="*/ 2147483647 h 1076"/>
              <a:gd name="T2" fmla="*/ 2147483647 w 2041"/>
              <a:gd name="T3" fmla="*/ 2147483647 h 1076"/>
              <a:gd name="T4" fmla="*/ 0 w 2041"/>
              <a:gd name="T5" fmla="*/ 2147483647 h 1076"/>
              <a:gd name="T6" fmla="*/ 0 w 2041"/>
              <a:gd name="T7" fmla="*/ 0 h 1076"/>
              <a:gd name="T8" fmla="*/ 2147483647 w 2041"/>
              <a:gd name="T9" fmla="*/ 0 h 1076"/>
              <a:gd name="T10" fmla="*/ 2147483647 w 2041"/>
              <a:gd name="T11" fmla="*/ 2147483647 h 1076"/>
              <a:gd name="T12" fmla="*/ 2147483647 w 2041"/>
              <a:gd name="T13" fmla="*/ 2147483647 h 10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41"/>
              <a:gd name="T22" fmla="*/ 0 h 1076"/>
              <a:gd name="T23" fmla="*/ 2041 w 2041"/>
              <a:gd name="T24" fmla="*/ 1076 h 10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41" h="1076">
                <a:moveTo>
                  <a:pt x="2041" y="1076"/>
                </a:moveTo>
                <a:lnTo>
                  <a:pt x="2041" y="1076"/>
                </a:lnTo>
                <a:lnTo>
                  <a:pt x="0" y="1076"/>
                </a:lnTo>
                <a:lnTo>
                  <a:pt x="0" y="0"/>
                </a:lnTo>
                <a:lnTo>
                  <a:pt x="2041" y="0"/>
                </a:lnTo>
                <a:lnTo>
                  <a:pt x="2041" y="1076"/>
                </a:lnTo>
                <a:close/>
              </a:path>
            </a:pathLst>
          </a:custGeom>
          <a:solidFill>
            <a:srgbClr val="0079C5"/>
          </a:solidFill>
          <a:ln w="7938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23" name="Freeform 9"/>
          <p:cNvSpPr>
            <a:spLocks/>
          </p:cNvSpPr>
          <p:nvPr/>
        </p:nvSpPr>
        <p:spPr bwMode="auto">
          <a:xfrm>
            <a:off x="1801813" y="3425825"/>
            <a:ext cx="1587" cy="835025"/>
          </a:xfrm>
          <a:custGeom>
            <a:avLst/>
            <a:gdLst>
              <a:gd name="T0" fmla="*/ 0 w 1587"/>
              <a:gd name="T1" fmla="*/ 2147483647 h 526"/>
              <a:gd name="T2" fmla="*/ 0 w 1587"/>
              <a:gd name="T3" fmla="*/ 0 h 526"/>
              <a:gd name="T4" fmla="*/ 0 w 1587"/>
              <a:gd name="T5" fmla="*/ 2147483647 h 526"/>
              <a:gd name="T6" fmla="*/ 0 60000 65536"/>
              <a:gd name="T7" fmla="*/ 0 60000 65536"/>
              <a:gd name="T8" fmla="*/ 0 60000 65536"/>
              <a:gd name="T9" fmla="*/ 0 w 1587"/>
              <a:gd name="T10" fmla="*/ 0 h 526"/>
              <a:gd name="T11" fmla="*/ 1587 w 1587"/>
              <a:gd name="T12" fmla="*/ 526 h 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6">
                <a:moveTo>
                  <a:pt x="0" y="526"/>
                </a:moveTo>
                <a:lnTo>
                  <a:pt x="0" y="0"/>
                </a:lnTo>
                <a:lnTo>
                  <a:pt x="0" y="526"/>
                </a:lnTo>
                <a:close/>
              </a:path>
            </a:pathLst>
          </a:custGeom>
          <a:solidFill>
            <a:srgbClr val="0079C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 flipV="1">
            <a:off x="2857500" y="3214688"/>
            <a:ext cx="1588" cy="835025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7" name="Freeform 11"/>
          <p:cNvSpPr>
            <a:spLocks/>
          </p:cNvSpPr>
          <p:nvPr/>
        </p:nvSpPr>
        <p:spPr bwMode="auto">
          <a:xfrm>
            <a:off x="2857500" y="4000500"/>
            <a:ext cx="3357563" cy="92075"/>
          </a:xfrm>
          <a:custGeom>
            <a:avLst/>
            <a:gdLst>
              <a:gd name="T0" fmla="*/ 2147483647 w 1520"/>
              <a:gd name="T1" fmla="*/ 0 h 41"/>
              <a:gd name="T2" fmla="*/ 2147483647 w 1520"/>
              <a:gd name="T3" fmla="*/ 2147483647 h 41"/>
              <a:gd name="T4" fmla="*/ 2147483647 w 1520"/>
              <a:gd name="T5" fmla="*/ 2147483647 h 41"/>
              <a:gd name="T6" fmla="*/ 2147483647 w 1520"/>
              <a:gd name="T7" fmla="*/ 2147483647 h 41"/>
              <a:gd name="T8" fmla="*/ 0 w 1520"/>
              <a:gd name="T9" fmla="*/ 2147483647 h 41"/>
              <a:gd name="T10" fmla="*/ 0 w 1520"/>
              <a:gd name="T11" fmla="*/ 0 h 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0"/>
              <a:gd name="T19" fmla="*/ 0 h 41"/>
              <a:gd name="T20" fmla="*/ 1520 w 1520"/>
              <a:gd name="T21" fmla="*/ 41 h 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0" h="41">
                <a:moveTo>
                  <a:pt x="1520" y="0"/>
                </a:moveTo>
                <a:cubicBezTo>
                  <a:pt x="1520" y="9"/>
                  <a:pt x="1520" y="9"/>
                  <a:pt x="1520" y="9"/>
                </a:cubicBezTo>
                <a:cubicBezTo>
                  <a:pt x="1520" y="26"/>
                  <a:pt x="1506" y="41"/>
                  <a:pt x="1488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14" y="41"/>
                  <a:pt x="0" y="26"/>
                  <a:pt x="0" y="9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89" name="Freeform 13"/>
          <p:cNvSpPr>
            <a:spLocks/>
          </p:cNvSpPr>
          <p:nvPr/>
        </p:nvSpPr>
        <p:spPr bwMode="auto">
          <a:xfrm>
            <a:off x="2928938" y="2286000"/>
            <a:ext cx="3286125" cy="1714500"/>
          </a:xfrm>
          <a:custGeom>
            <a:avLst/>
            <a:gdLst>
              <a:gd name="T0" fmla="*/ 0 w 2077"/>
              <a:gd name="T1" fmla="*/ 0 h 1121"/>
              <a:gd name="T2" fmla="*/ 2147483647 w 2077"/>
              <a:gd name="T3" fmla="*/ 0 h 1121"/>
              <a:gd name="T4" fmla="*/ 2147483647 w 2077"/>
              <a:gd name="T5" fmla="*/ 2147483647 h 1121"/>
              <a:gd name="T6" fmla="*/ 2147483647 w 2077"/>
              <a:gd name="T7" fmla="*/ 2147483647 h 1121"/>
              <a:gd name="T8" fmla="*/ 0 60000 65536"/>
              <a:gd name="T9" fmla="*/ 0 60000 65536"/>
              <a:gd name="T10" fmla="*/ 0 60000 65536"/>
              <a:gd name="T11" fmla="*/ 0 60000 65536"/>
              <a:gd name="T12" fmla="*/ 0 w 2077"/>
              <a:gd name="T13" fmla="*/ 0 h 1121"/>
              <a:gd name="T14" fmla="*/ 2077 w 2077"/>
              <a:gd name="T15" fmla="*/ 1121 h 11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7" h="1121">
                <a:moveTo>
                  <a:pt x="0" y="0"/>
                </a:moveTo>
                <a:cubicBezTo>
                  <a:pt x="2031" y="0"/>
                  <a:pt x="2031" y="0"/>
                  <a:pt x="2031" y="0"/>
                </a:cubicBezTo>
                <a:cubicBezTo>
                  <a:pt x="2056" y="0"/>
                  <a:pt x="2076" y="20"/>
                  <a:pt x="2076" y="45"/>
                </a:cubicBezTo>
                <a:cubicBezTo>
                  <a:pt x="2076" y="1108"/>
                  <a:pt x="2077" y="1121"/>
                  <a:pt x="2077" y="1121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91" name="Freeform 15"/>
          <p:cNvSpPr>
            <a:spLocks/>
          </p:cNvSpPr>
          <p:nvPr/>
        </p:nvSpPr>
        <p:spPr bwMode="auto">
          <a:xfrm>
            <a:off x="2857500" y="2286000"/>
            <a:ext cx="71438" cy="928688"/>
          </a:xfrm>
          <a:custGeom>
            <a:avLst/>
            <a:gdLst>
              <a:gd name="T0" fmla="*/ 0 w 39"/>
              <a:gd name="T1" fmla="*/ 2147483647 h 415"/>
              <a:gd name="T2" fmla="*/ 0 w 39"/>
              <a:gd name="T3" fmla="*/ 2147483647 h 415"/>
              <a:gd name="T4" fmla="*/ 2147483647 w 39"/>
              <a:gd name="T5" fmla="*/ 0 h 415"/>
              <a:gd name="T6" fmla="*/ 2147483647 w 39"/>
              <a:gd name="T7" fmla="*/ 0 h 415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415"/>
              <a:gd name="T14" fmla="*/ 39 w 39"/>
              <a:gd name="T15" fmla="*/ 415 h 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415">
                <a:moveTo>
                  <a:pt x="0" y="415"/>
                </a:move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39" y="0"/>
                  <a:pt x="39" y="0"/>
                  <a:pt x="39" y="0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28" name="Freeform 34"/>
          <p:cNvSpPr>
            <a:spLocks/>
          </p:cNvSpPr>
          <p:nvPr/>
        </p:nvSpPr>
        <p:spPr bwMode="auto">
          <a:xfrm>
            <a:off x="2813050" y="1150938"/>
            <a:ext cx="3175" cy="1587"/>
          </a:xfrm>
          <a:custGeom>
            <a:avLst/>
            <a:gdLst>
              <a:gd name="T0" fmla="*/ 2147483647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0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2147483647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29" name="Freeform 37"/>
          <p:cNvSpPr>
            <a:spLocks/>
          </p:cNvSpPr>
          <p:nvPr/>
        </p:nvSpPr>
        <p:spPr bwMode="auto">
          <a:xfrm>
            <a:off x="4284663" y="1152525"/>
            <a:ext cx="9525" cy="1588"/>
          </a:xfrm>
          <a:custGeom>
            <a:avLst/>
            <a:gdLst>
              <a:gd name="T0" fmla="*/ 0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2147483647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0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0" name="Freeform 39"/>
          <p:cNvSpPr>
            <a:spLocks/>
          </p:cNvSpPr>
          <p:nvPr/>
        </p:nvSpPr>
        <p:spPr bwMode="auto">
          <a:xfrm>
            <a:off x="4668838" y="115570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1" name="Freeform 40"/>
          <p:cNvSpPr>
            <a:spLocks/>
          </p:cNvSpPr>
          <p:nvPr/>
        </p:nvSpPr>
        <p:spPr bwMode="auto">
          <a:xfrm>
            <a:off x="2947988" y="1168400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0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2" name="Freeform 43"/>
          <p:cNvSpPr>
            <a:spLocks/>
          </p:cNvSpPr>
          <p:nvPr/>
        </p:nvSpPr>
        <p:spPr bwMode="auto">
          <a:xfrm>
            <a:off x="3244850" y="11715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3" name="Freeform 45"/>
          <p:cNvSpPr>
            <a:spLocks/>
          </p:cNvSpPr>
          <p:nvPr/>
        </p:nvSpPr>
        <p:spPr bwMode="auto">
          <a:xfrm>
            <a:off x="3890963" y="1173163"/>
            <a:ext cx="4762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4" name="Freeform 54"/>
          <p:cNvSpPr>
            <a:spLocks/>
          </p:cNvSpPr>
          <p:nvPr/>
        </p:nvSpPr>
        <p:spPr bwMode="auto">
          <a:xfrm>
            <a:off x="4826000" y="11731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w 1588"/>
              <a:gd name="T7" fmla="*/ 0 h 1587"/>
              <a:gd name="T8" fmla="*/ 0 w 1588"/>
              <a:gd name="T9" fmla="*/ 0 h 1587"/>
              <a:gd name="T10" fmla="*/ 0 w 1588"/>
              <a:gd name="T11" fmla="*/ 0 h 1587"/>
              <a:gd name="T12" fmla="*/ 0 w 1588"/>
              <a:gd name="T13" fmla="*/ 0 h 1587"/>
              <a:gd name="T14" fmla="*/ 0 w 1588"/>
              <a:gd name="T15" fmla="*/ 0 h 1587"/>
              <a:gd name="T16" fmla="*/ 0 w 1588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587"/>
              <a:gd name="T29" fmla="*/ 1588 w 1588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5" name="Freeform 55"/>
          <p:cNvSpPr>
            <a:spLocks/>
          </p:cNvSpPr>
          <p:nvPr/>
        </p:nvSpPr>
        <p:spPr bwMode="auto">
          <a:xfrm>
            <a:off x="4433888" y="1177925"/>
            <a:ext cx="1587" cy="1588"/>
          </a:xfrm>
          <a:custGeom>
            <a:avLst/>
            <a:gdLst>
              <a:gd name="T0" fmla="*/ 0 w 1587"/>
              <a:gd name="T1" fmla="*/ 0 h 1588"/>
              <a:gd name="T2" fmla="*/ 0 w 1587"/>
              <a:gd name="T3" fmla="*/ 0 h 1588"/>
              <a:gd name="T4" fmla="*/ 0 w 1587"/>
              <a:gd name="T5" fmla="*/ 0 h 1588"/>
              <a:gd name="T6" fmla="*/ 0 w 1587"/>
              <a:gd name="T7" fmla="*/ 0 h 1588"/>
              <a:gd name="T8" fmla="*/ 0 w 1587"/>
              <a:gd name="T9" fmla="*/ 0 h 1588"/>
              <a:gd name="T10" fmla="*/ 0 w 1587"/>
              <a:gd name="T11" fmla="*/ 0 h 1588"/>
              <a:gd name="T12" fmla="*/ 0 w 1587"/>
              <a:gd name="T13" fmla="*/ 0 h 1588"/>
              <a:gd name="T14" fmla="*/ 0 w 1587"/>
              <a:gd name="T15" fmla="*/ 0 h 1588"/>
              <a:gd name="T16" fmla="*/ 0 w 1587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8"/>
              <a:gd name="T29" fmla="*/ 1587 w 1587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6" name="Freeform 87"/>
          <p:cNvSpPr>
            <a:spLocks/>
          </p:cNvSpPr>
          <p:nvPr/>
        </p:nvSpPr>
        <p:spPr bwMode="auto">
          <a:xfrm>
            <a:off x="2808288" y="1273175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7" name="Freeform 88"/>
          <p:cNvSpPr>
            <a:spLocks/>
          </p:cNvSpPr>
          <p:nvPr/>
        </p:nvSpPr>
        <p:spPr bwMode="auto">
          <a:xfrm>
            <a:off x="3090863" y="1273175"/>
            <a:ext cx="7937" cy="1588"/>
          </a:xfrm>
          <a:custGeom>
            <a:avLst/>
            <a:gdLst>
              <a:gd name="T0" fmla="*/ 2147483647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0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2147483647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4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8" name="Freeform 102"/>
          <p:cNvSpPr>
            <a:spLocks/>
          </p:cNvSpPr>
          <p:nvPr/>
        </p:nvSpPr>
        <p:spPr bwMode="auto">
          <a:xfrm>
            <a:off x="4832350" y="1277938"/>
            <a:ext cx="3175" cy="1587"/>
          </a:xfrm>
          <a:custGeom>
            <a:avLst/>
            <a:gdLst>
              <a:gd name="T0" fmla="*/ 0 w 1"/>
              <a:gd name="T1" fmla="*/ 0 h 1587"/>
              <a:gd name="T2" fmla="*/ 0 w 1"/>
              <a:gd name="T3" fmla="*/ 0 h 1587"/>
              <a:gd name="T4" fmla="*/ 0 w 1"/>
              <a:gd name="T5" fmla="*/ 0 h 1587"/>
              <a:gd name="T6" fmla="*/ 2147483647 w 1"/>
              <a:gd name="T7" fmla="*/ 0 h 1587"/>
              <a:gd name="T8" fmla="*/ 2147483647 w 1"/>
              <a:gd name="T9" fmla="*/ 0 h 1587"/>
              <a:gd name="T10" fmla="*/ 2147483647 w 1"/>
              <a:gd name="T11" fmla="*/ 0 h 1587"/>
              <a:gd name="T12" fmla="*/ 0 w 1"/>
              <a:gd name="T13" fmla="*/ 0 h 1587"/>
              <a:gd name="T14" fmla="*/ 0 w 1"/>
              <a:gd name="T15" fmla="*/ 0 h 1587"/>
              <a:gd name="T16" fmla="*/ 0 w 1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7"/>
              <a:gd name="T29" fmla="*/ 1 w 1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39" name="Freeform 116"/>
          <p:cNvSpPr>
            <a:spLocks/>
          </p:cNvSpPr>
          <p:nvPr/>
        </p:nvSpPr>
        <p:spPr bwMode="auto">
          <a:xfrm>
            <a:off x="4511675" y="1295400"/>
            <a:ext cx="7938" cy="1588"/>
          </a:xfrm>
          <a:custGeom>
            <a:avLst/>
            <a:gdLst>
              <a:gd name="T0" fmla="*/ 0 w 3"/>
              <a:gd name="T1" fmla="*/ 0 h 1588"/>
              <a:gd name="T2" fmla="*/ 2147483647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0 w 3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1588"/>
              <a:gd name="T29" fmla="*/ 3 w 3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0" name="Freeform 117"/>
          <p:cNvSpPr>
            <a:spLocks/>
          </p:cNvSpPr>
          <p:nvPr/>
        </p:nvSpPr>
        <p:spPr bwMode="auto">
          <a:xfrm>
            <a:off x="4676775" y="1296988"/>
            <a:ext cx="4763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0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"/>
              <a:gd name="T31" fmla="*/ 0 h 1587"/>
              <a:gd name="T32" fmla="*/ 2 w 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1" name="Freeform 122"/>
          <p:cNvSpPr>
            <a:spLocks/>
          </p:cNvSpPr>
          <p:nvPr/>
        </p:nvSpPr>
        <p:spPr bwMode="auto">
          <a:xfrm>
            <a:off x="2582863" y="1123950"/>
            <a:ext cx="6350" cy="1588"/>
          </a:xfrm>
          <a:custGeom>
            <a:avLst/>
            <a:gdLst>
              <a:gd name="T0" fmla="*/ 0 w 3"/>
              <a:gd name="T1" fmla="*/ 0 h 1588"/>
              <a:gd name="T2" fmla="*/ 0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2147483647 w 3"/>
              <a:gd name="T17" fmla="*/ 0 h 1588"/>
              <a:gd name="T18" fmla="*/ 0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2" name="Freeform 167"/>
          <p:cNvSpPr>
            <a:spLocks/>
          </p:cNvSpPr>
          <p:nvPr/>
        </p:nvSpPr>
        <p:spPr bwMode="auto">
          <a:xfrm>
            <a:off x="3690938" y="56975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7"/>
              <a:gd name="T29" fmla="*/ 1587 w 1587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3" name="Freeform 180"/>
          <p:cNvSpPr>
            <a:spLocks/>
          </p:cNvSpPr>
          <p:nvPr/>
        </p:nvSpPr>
        <p:spPr bwMode="auto">
          <a:xfrm>
            <a:off x="4376738" y="5686425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4" name="Freeform 214"/>
          <p:cNvSpPr>
            <a:spLocks/>
          </p:cNvSpPr>
          <p:nvPr/>
        </p:nvSpPr>
        <p:spPr bwMode="auto">
          <a:xfrm>
            <a:off x="4862513" y="5634038"/>
            <a:ext cx="1587" cy="6350"/>
          </a:xfrm>
          <a:custGeom>
            <a:avLst/>
            <a:gdLst>
              <a:gd name="T0" fmla="*/ 0 w 1587"/>
              <a:gd name="T1" fmla="*/ 0 h 3"/>
              <a:gd name="T2" fmla="*/ 0 w 1587"/>
              <a:gd name="T3" fmla="*/ 2147483647 h 3"/>
              <a:gd name="T4" fmla="*/ 0 w 1587"/>
              <a:gd name="T5" fmla="*/ 2147483647 h 3"/>
              <a:gd name="T6" fmla="*/ 0 w 1587"/>
              <a:gd name="T7" fmla="*/ 2147483647 h 3"/>
              <a:gd name="T8" fmla="*/ 0 w 1587"/>
              <a:gd name="T9" fmla="*/ 2147483647 h 3"/>
              <a:gd name="T10" fmla="*/ 0 w 1587"/>
              <a:gd name="T11" fmla="*/ 2147483647 h 3"/>
              <a:gd name="T12" fmla="*/ 0 w 1587"/>
              <a:gd name="T13" fmla="*/ 2147483647 h 3"/>
              <a:gd name="T14" fmla="*/ 0 w 1587"/>
              <a:gd name="T15" fmla="*/ 2147483647 h 3"/>
              <a:gd name="T16" fmla="*/ 0 w 1587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3"/>
              <a:gd name="T29" fmla="*/ 1587 w 1587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3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6" name="Freeform 234"/>
          <p:cNvSpPr>
            <a:spLocks/>
          </p:cNvSpPr>
          <p:nvPr/>
        </p:nvSpPr>
        <p:spPr bwMode="auto">
          <a:xfrm>
            <a:off x="2843213" y="5581650"/>
            <a:ext cx="3175" cy="1588"/>
          </a:xfrm>
          <a:custGeom>
            <a:avLst/>
            <a:gdLst>
              <a:gd name="T0" fmla="*/ 2147483647 w 1"/>
              <a:gd name="T1" fmla="*/ 0 h 1588"/>
              <a:gd name="T2" fmla="*/ 2147483647 w 1"/>
              <a:gd name="T3" fmla="*/ 0 h 1588"/>
              <a:gd name="T4" fmla="*/ 2147483647 w 1"/>
              <a:gd name="T5" fmla="*/ 0 h 1588"/>
              <a:gd name="T6" fmla="*/ 0 w 1"/>
              <a:gd name="T7" fmla="*/ 0 h 1588"/>
              <a:gd name="T8" fmla="*/ 0 w 1"/>
              <a:gd name="T9" fmla="*/ 0 h 1588"/>
              <a:gd name="T10" fmla="*/ 0 w 1"/>
              <a:gd name="T11" fmla="*/ 0 h 1588"/>
              <a:gd name="T12" fmla="*/ 2147483647 w 1"/>
              <a:gd name="T13" fmla="*/ 0 h 1588"/>
              <a:gd name="T14" fmla="*/ 2147483647 w 1"/>
              <a:gd name="T15" fmla="*/ 0 h 1588"/>
              <a:gd name="T16" fmla="*/ 2147483647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7" name="Freeform 238"/>
          <p:cNvSpPr>
            <a:spLocks/>
          </p:cNvSpPr>
          <p:nvPr/>
        </p:nvSpPr>
        <p:spPr bwMode="auto">
          <a:xfrm>
            <a:off x="3895725" y="5581650"/>
            <a:ext cx="4763" cy="1588"/>
          </a:xfrm>
          <a:custGeom>
            <a:avLst/>
            <a:gdLst>
              <a:gd name="T0" fmla="*/ 0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2147483647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0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8" name="Freeform 239"/>
          <p:cNvSpPr>
            <a:spLocks/>
          </p:cNvSpPr>
          <p:nvPr/>
        </p:nvSpPr>
        <p:spPr bwMode="auto">
          <a:xfrm>
            <a:off x="3062288" y="5581650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0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49" name="Freeform 241"/>
          <p:cNvSpPr>
            <a:spLocks/>
          </p:cNvSpPr>
          <p:nvPr/>
        </p:nvSpPr>
        <p:spPr bwMode="auto">
          <a:xfrm>
            <a:off x="4516438" y="5581650"/>
            <a:ext cx="3175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150" name="Freeform 243"/>
          <p:cNvSpPr>
            <a:spLocks/>
          </p:cNvSpPr>
          <p:nvPr/>
        </p:nvSpPr>
        <p:spPr bwMode="auto">
          <a:xfrm>
            <a:off x="4043363" y="558165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0 w 1"/>
              <a:gd name="T7" fmla="*/ 0 h 1588"/>
              <a:gd name="T8" fmla="*/ 2147483647 w 1"/>
              <a:gd name="T9" fmla="*/ 0 h 1588"/>
              <a:gd name="T10" fmla="*/ 0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476" name="Line 300"/>
          <p:cNvSpPr>
            <a:spLocks noChangeShapeType="1"/>
          </p:cNvSpPr>
          <p:nvPr/>
        </p:nvSpPr>
        <p:spPr bwMode="auto">
          <a:xfrm flipV="1">
            <a:off x="0" y="3214688"/>
            <a:ext cx="2857500" cy="46037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3" name="TextBox 302"/>
          <p:cNvSpPr txBox="1">
            <a:spLocks noChangeArrowheads="1"/>
          </p:cNvSpPr>
          <p:nvPr/>
        </p:nvSpPr>
        <p:spPr bwMode="auto">
          <a:xfrm>
            <a:off x="3497300" y="2633702"/>
            <a:ext cx="21494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6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en-US" sz="6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285750" y="2643188"/>
            <a:ext cx="205400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7" name="肘形连接符 86"/>
          <p:cNvCxnSpPr/>
          <p:nvPr/>
        </p:nvCxnSpPr>
        <p:spPr>
          <a:xfrm flipV="1">
            <a:off x="6191250" y="1187450"/>
            <a:ext cx="2928938" cy="200025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" y="492125"/>
            <a:ext cx="8364538" cy="549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5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77" grpId="0" animBg="1"/>
      <p:bldP spid="50186" grpId="0" animBg="1"/>
      <p:bldP spid="50187" grpId="0" animBg="1"/>
      <p:bldP spid="50189" grpId="0" animBg="1"/>
      <p:bldP spid="50191" grpId="0" animBg="1"/>
      <p:bldP spid="50476" grpId="0" animBg="1"/>
      <p:bldP spid="303" grpId="0"/>
      <p:bldP spid="6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reeform 9"/>
          <p:cNvSpPr>
            <a:spLocks/>
          </p:cNvSpPr>
          <p:nvPr/>
        </p:nvSpPr>
        <p:spPr bwMode="auto">
          <a:xfrm>
            <a:off x="1801813" y="3425825"/>
            <a:ext cx="1587" cy="835025"/>
          </a:xfrm>
          <a:custGeom>
            <a:avLst/>
            <a:gdLst>
              <a:gd name="T0" fmla="*/ 0 w 1587"/>
              <a:gd name="T1" fmla="*/ 2147483647 h 526"/>
              <a:gd name="T2" fmla="*/ 0 w 1587"/>
              <a:gd name="T3" fmla="*/ 0 h 526"/>
              <a:gd name="T4" fmla="*/ 0 w 1587"/>
              <a:gd name="T5" fmla="*/ 2147483647 h 526"/>
              <a:gd name="T6" fmla="*/ 0 60000 65536"/>
              <a:gd name="T7" fmla="*/ 0 60000 65536"/>
              <a:gd name="T8" fmla="*/ 0 60000 65536"/>
              <a:gd name="T9" fmla="*/ 0 w 1587"/>
              <a:gd name="T10" fmla="*/ 0 h 526"/>
              <a:gd name="T11" fmla="*/ 1587 w 1587"/>
              <a:gd name="T12" fmla="*/ 526 h 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6">
                <a:moveTo>
                  <a:pt x="0" y="526"/>
                </a:moveTo>
                <a:lnTo>
                  <a:pt x="0" y="0"/>
                </a:lnTo>
                <a:lnTo>
                  <a:pt x="0" y="526"/>
                </a:lnTo>
                <a:close/>
              </a:path>
            </a:pathLst>
          </a:custGeom>
          <a:solidFill>
            <a:srgbClr val="0079C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91" name="Freeform 15"/>
          <p:cNvSpPr>
            <a:spLocks/>
          </p:cNvSpPr>
          <p:nvPr/>
        </p:nvSpPr>
        <p:spPr bwMode="auto">
          <a:xfrm>
            <a:off x="2857500" y="357188"/>
            <a:ext cx="71438" cy="928687"/>
          </a:xfrm>
          <a:custGeom>
            <a:avLst/>
            <a:gdLst>
              <a:gd name="T0" fmla="*/ 0 w 39"/>
              <a:gd name="T1" fmla="*/ 2147483647 h 415"/>
              <a:gd name="T2" fmla="*/ 0 w 39"/>
              <a:gd name="T3" fmla="*/ 2147483647 h 415"/>
              <a:gd name="T4" fmla="*/ 2147483647 w 39"/>
              <a:gd name="T5" fmla="*/ 0 h 415"/>
              <a:gd name="T6" fmla="*/ 2147483647 w 39"/>
              <a:gd name="T7" fmla="*/ 0 h 415"/>
              <a:gd name="T8" fmla="*/ 0 60000 65536"/>
              <a:gd name="T9" fmla="*/ 0 60000 65536"/>
              <a:gd name="T10" fmla="*/ 0 60000 65536"/>
              <a:gd name="T11" fmla="*/ 0 60000 65536"/>
              <a:gd name="T12" fmla="*/ 0 w 39"/>
              <a:gd name="T13" fmla="*/ 0 h 415"/>
              <a:gd name="T14" fmla="*/ 39 w 39"/>
              <a:gd name="T15" fmla="*/ 415 h 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" h="415">
                <a:moveTo>
                  <a:pt x="0" y="415"/>
                </a:move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39" y="0"/>
                  <a:pt x="39" y="0"/>
                  <a:pt x="39" y="0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48" name="Freeform 34"/>
          <p:cNvSpPr>
            <a:spLocks/>
          </p:cNvSpPr>
          <p:nvPr/>
        </p:nvSpPr>
        <p:spPr bwMode="auto">
          <a:xfrm>
            <a:off x="2813050" y="1150938"/>
            <a:ext cx="3175" cy="1587"/>
          </a:xfrm>
          <a:custGeom>
            <a:avLst/>
            <a:gdLst>
              <a:gd name="T0" fmla="*/ 2147483647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0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2147483647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49" name="Freeform 37"/>
          <p:cNvSpPr>
            <a:spLocks/>
          </p:cNvSpPr>
          <p:nvPr/>
        </p:nvSpPr>
        <p:spPr bwMode="auto">
          <a:xfrm>
            <a:off x="4284663" y="1152525"/>
            <a:ext cx="9525" cy="1588"/>
          </a:xfrm>
          <a:custGeom>
            <a:avLst/>
            <a:gdLst>
              <a:gd name="T0" fmla="*/ 0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2147483647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0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0" name="Freeform 39"/>
          <p:cNvSpPr>
            <a:spLocks/>
          </p:cNvSpPr>
          <p:nvPr/>
        </p:nvSpPr>
        <p:spPr bwMode="auto">
          <a:xfrm>
            <a:off x="4668838" y="115570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1" name="Freeform 40"/>
          <p:cNvSpPr>
            <a:spLocks/>
          </p:cNvSpPr>
          <p:nvPr/>
        </p:nvSpPr>
        <p:spPr bwMode="auto">
          <a:xfrm>
            <a:off x="2947988" y="1168400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0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2" name="Freeform 43"/>
          <p:cNvSpPr>
            <a:spLocks/>
          </p:cNvSpPr>
          <p:nvPr/>
        </p:nvSpPr>
        <p:spPr bwMode="auto">
          <a:xfrm>
            <a:off x="3244850" y="11715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3" name="Freeform 45"/>
          <p:cNvSpPr>
            <a:spLocks/>
          </p:cNvSpPr>
          <p:nvPr/>
        </p:nvSpPr>
        <p:spPr bwMode="auto">
          <a:xfrm>
            <a:off x="3890963" y="1173163"/>
            <a:ext cx="4762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4" name="Freeform 54"/>
          <p:cNvSpPr>
            <a:spLocks/>
          </p:cNvSpPr>
          <p:nvPr/>
        </p:nvSpPr>
        <p:spPr bwMode="auto">
          <a:xfrm>
            <a:off x="4826000" y="11731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w 1588"/>
              <a:gd name="T7" fmla="*/ 0 h 1587"/>
              <a:gd name="T8" fmla="*/ 0 w 1588"/>
              <a:gd name="T9" fmla="*/ 0 h 1587"/>
              <a:gd name="T10" fmla="*/ 0 w 1588"/>
              <a:gd name="T11" fmla="*/ 0 h 1587"/>
              <a:gd name="T12" fmla="*/ 0 w 1588"/>
              <a:gd name="T13" fmla="*/ 0 h 1587"/>
              <a:gd name="T14" fmla="*/ 0 w 1588"/>
              <a:gd name="T15" fmla="*/ 0 h 1587"/>
              <a:gd name="T16" fmla="*/ 0 w 1588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587"/>
              <a:gd name="T29" fmla="*/ 1588 w 1588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5" name="Freeform 55"/>
          <p:cNvSpPr>
            <a:spLocks/>
          </p:cNvSpPr>
          <p:nvPr/>
        </p:nvSpPr>
        <p:spPr bwMode="auto">
          <a:xfrm>
            <a:off x="4433888" y="1177925"/>
            <a:ext cx="1587" cy="1588"/>
          </a:xfrm>
          <a:custGeom>
            <a:avLst/>
            <a:gdLst>
              <a:gd name="T0" fmla="*/ 0 w 1587"/>
              <a:gd name="T1" fmla="*/ 0 h 1588"/>
              <a:gd name="T2" fmla="*/ 0 w 1587"/>
              <a:gd name="T3" fmla="*/ 0 h 1588"/>
              <a:gd name="T4" fmla="*/ 0 w 1587"/>
              <a:gd name="T5" fmla="*/ 0 h 1588"/>
              <a:gd name="T6" fmla="*/ 0 w 1587"/>
              <a:gd name="T7" fmla="*/ 0 h 1588"/>
              <a:gd name="T8" fmla="*/ 0 w 1587"/>
              <a:gd name="T9" fmla="*/ 0 h 1588"/>
              <a:gd name="T10" fmla="*/ 0 w 1587"/>
              <a:gd name="T11" fmla="*/ 0 h 1588"/>
              <a:gd name="T12" fmla="*/ 0 w 1587"/>
              <a:gd name="T13" fmla="*/ 0 h 1588"/>
              <a:gd name="T14" fmla="*/ 0 w 1587"/>
              <a:gd name="T15" fmla="*/ 0 h 1588"/>
              <a:gd name="T16" fmla="*/ 0 w 1587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8"/>
              <a:gd name="T29" fmla="*/ 1587 w 1587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6" name="Freeform 87"/>
          <p:cNvSpPr>
            <a:spLocks/>
          </p:cNvSpPr>
          <p:nvPr/>
        </p:nvSpPr>
        <p:spPr bwMode="auto">
          <a:xfrm>
            <a:off x="2808288" y="1273175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7" name="Freeform 88"/>
          <p:cNvSpPr>
            <a:spLocks/>
          </p:cNvSpPr>
          <p:nvPr/>
        </p:nvSpPr>
        <p:spPr bwMode="auto">
          <a:xfrm>
            <a:off x="3090863" y="1273175"/>
            <a:ext cx="7937" cy="1588"/>
          </a:xfrm>
          <a:custGeom>
            <a:avLst/>
            <a:gdLst>
              <a:gd name="T0" fmla="*/ 2147483647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0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2147483647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4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8" name="Freeform 102"/>
          <p:cNvSpPr>
            <a:spLocks/>
          </p:cNvSpPr>
          <p:nvPr/>
        </p:nvSpPr>
        <p:spPr bwMode="auto">
          <a:xfrm>
            <a:off x="4832350" y="1277938"/>
            <a:ext cx="3175" cy="1587"/>
          </a:xfrm>
          <a:custGeom>
            <a:avLst/>
            <a:gdLst>
              <a:gd name="T0" fmla="*/ 0 w 1"/>
              <a:gd name="T1" fmla="*/ 0 h 1587"/>
              <a:gd name="T2" fmla="*/ 0 w 1"/>
              <a:gd name="T3" fmla="*/ 0 h 1587"/>
              <a:gd name="T4" fmla="*/ 0 w 1"/>
              <a:gd name="T5" fmla="*/ 0 h 1587"/>
              <a:gd name="T6" fmla="*/ 2147483647 w 1"/>
              <a:gd name="T7" fmla="*/ 0 h 1587"/>
              <a:gd name="T8" fmla="*/ 2147483647 w 1"/>
              <a:gd name="T9" fmla="*/ 0 h 1587"/>
              <a:gd name="T10" fmla="*/ 2147483647 w 1"/>
              <a:gd name="T11" fmla="*/ 0 h 1587"/>
              <a:gd name="T12" fmla="*/ 0 w 1"/>
              <a:gd name="T13" fmla="*/ 0 h 1587"/>
              <a:gd name="T14" fmla="*/ 0 w 1"/>
              <a:gd name="T15" fmla="*/ 0 h 1587"/>
              <a:gd name="T16" fmla="*/ 0 w 1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7"/>
              <a:gd name="T29" fmla="*/ 1 w 1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59" name="Freeform 116"/>
          <p:cNvSpPr>
            <a:spLocks/>
          </p:cNvSpPr>
          <p:nvPr/>
        </p:nvSpPr>
        <p:spPr bwMode="auto">
          <a:xfrm>
            <a:off x="4511675" y="1295400"/>
            <a:ext cx="7938" cy="1588"/>
          </a:xfrm>
          <a:custGeom>
            <a:avLst/>
            <a:gdLst>
              <a:gd name="T0" fmla="*/ 0 w 3"/>
              <a:gd name="T1" fmla="*/ 0 h 1588"/>
              <a:gd name="T2" fmla="*/ 2147483647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0 w 3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1588"/>
              <a:gd name="T29" fmla="*/ 3 w 3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0" name="Freeform 117"/>
          <p:cNvSpPr>
            <a:spLocks/>
          </p:cNvSpPr>
          <p:nvPr/>
        </p:nvSpPr>
        <p:spPr bwMode="auto">
          <a:xfrm>
            <a:off x="4676775" y="1296988"/>
            <a:ext cx="4763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0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"/>
              <a:gd name="T31" fmla="*/ 0 h 1587"/>
              <a:gd name="T32" fmla="*/ 2 w 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1" name="Freeform 122"/>
          <p:cNvSpPr>
            <a:spLocks/>
          </p:cNvSpPr>
          <p:nvPr/>
        </p:nvSpPr>
        <p:spPr bwMode="auto">
          <a:xfrm>
            <a:off x="2582863" y="1123950"/>
            <a:ext cx="6350" cy="1588"/>
          </a:xfrm>
          <a:custGeom>
            <a:avLst/>
            <a:gdLst>
              <a:gd name="T0" fmla="*/ 0 w 3"/>
              <a:gd name="T1" fmla="*/ 0 h 1588"/>
              <a:gd name="T2" fmla="*/ 0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2147483647 w 3"/>
              <a:gd name="T17" fmla="*/ 0 h 1588"/>
              <a:gd name="T18" fmla="*/ 0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2" name="Freeform 167"/>
          <p:cNvSpPr>
            <a:spLocks/>
          </p:cNvSpPr>
          <p:nvPr/>
        </p:nvSpPr>
        <p:spPr bwMode="auto">
          <a:xfrm>
            <a:off x="3690938" y="56975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7"/>
              <a:gd name="T29" fmla="*/ 1587 w 1587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3" name="Freeform 180"/>
          <p:cNvSpPr>
            <a:spLocks/>
          </p:cNvSpPr>
          <p:nvPr/>
        </p:nvSpPr>
        <p:spPr bwMode="auto">
          <a:xfrm>
            <a:off x="4376738" y="5686425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4" name="Freeform 214"/>
          <p:cNvSpPr>
            <a:spLocks/>
          </p:cNvSpPr>
          <p:nvPr/>
        </p:nvSpPr>
        <p:spPr bwMode="auto">
          <a:xfrm>
            <a:off x="4862513" y="5634038"/>
            <a:ext cx="1587" cy="6350"/>
          </a:xfrm>
          <a:custGeom>
            <a:avLst/>
            <a:gdLst>
              <a:gd name="T0" fmla="*/ 0 w 1587"/>
              <a:gd name="T1" fmla="*/ 0 h 3"/>
              <a:gd name="T2" fmla="*/ 0 w 1587"/>
              <a:gd name="T3" fmla="*/ 2147483647 h 3"/>
              <a:gd name="T4" fmla="*/ 0 w 1587"/>
              <a:gd name="T5" fmla="*/ 2147483647 h 3"/>
              <a:gd name="T6" fmla="*/ 0 w 1587"/>
              <a:gd name="T7" fmla="*/ 2147483647 h 3"/>
              <a:gd name="T8" fmla="*/ 0 w 1587"/>
              <a:gd name="T9" fmla="*/ 2147483647 h 3"/>
              <a:gd name="T10" fmla="*/ 0 w 1587"/>
              <a:gd name="T11" fmla="*/ 2147483647 h 3"/>
              <a:gd name="T12" fmla="*/ 0 w 1587"/>
              <a:gd name="T13" fmla="*/ 2147483647 h 3"/>
              <a:gd name="T14" fmla="*/ 0 w 1587"/>
              <a:gd name="T15" fmla="*/ 2147483647 h 3"/>
              <a:gd name="T16" fmla="*/ 0 w 1587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3"/>
              <a:gd name="T29" fmla="*/ 1587 w 1587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3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5" name="Freeform 233"/>
          <p:cNvSpPr>
            <a:spLocks/>
          </p:cNvSpPr>
          <p:nvPr/>
        </p:nvSpPr>
        <p:spPr bwMode="auto">
          <a:xfrm>
            <a:off x="2314575" y="558641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w 1588"/>
              <a:gd name="T7" fmla="*/ 0 h 1587"/>
              <a:gd name="T8" fmla="*/ 0 w 1588"/>
              <a:gd name="T9" fmla="*/ 0 h 1587"/>
              <a:gd name="T10" fmla="*/ 0 w 1588"/>
              <a:gd name="T11" fmla="*/ 0 h 1587"/>
              <a:gd name="T12" fmla="*/ 0 w 1588"/>
              <a:gd name="T13" fmla="*/ 0 h 1587"/>
              <a:gd name="T14" fmla="*/ 0 w 1588"/>
              <a:gd name="T15" fmla="*/ 0 h 1587"/>
              <a:gd name="T16" fmla="*/ 0 w 1588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587"/>
              <a:gd name="T29" fmla="*/ 1588 w 1588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6" name="Freeform 234"/>
          <p:cNvSpPr>
            <a:spLocks/>
          </p:cNvSpPr>
          <p:nvPr/>
        </p:nvSpPr>
        <p:spPr bwMode="auto">
          <a:xfrm>
            <a:off x="2843213" y="5581650"/>
            <a:ext cx="3175" cy="1588"/>
          </a:xfrm>
          <a:custGeom>
            <a:avLst/>
            <a:gdLst>
              <a:gd name="T0" fmla="*/ 2147483647 w 1"/>
              <a:gd name="T1" fmla="*/ 0 h 1588"/>
              <a:gd name="T2" fmla="*/ 2147483647 w 1"/>
              <a:gd name="T3" fmla="*/ 0 h 1588"/>
              <a:gd name="T4" fmla="*/ 2147483647 w 1"/>
              <a:gd name="T5" fmla="*/ 0 h 1588"/>
              <a:gd name="T6" fmla="*/ 0 w 1"/>
              <a:gd name="T7" fmla="*/ 0 h 1588"/>
              <a:gd name="T8" fmla="*/ 0 w 1"/>
              <a:gd name="T9" fmla="*/ 0 h 1588"/>
              <a:gd name="T10" fmla="*/ 0 w 1"/>
              <a:gd name="T11" fmla="*/ 0 h 1588"/>
              <a:gd name="T12" fmla="*/ 2147483647 w 1"/>
              <a:gd name="T13" fmla="*/ 0 h 1588"/>
              <a:gd name="T14" fmla="*/ 2147483647 w 1"/>
              <a:gd name="T15" fmla="*/ 0 h 1588"/>
              <a:gd name="T16" fmla="*/ 2147483647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7" name="Freeform 238"/>
          <p:cNvSpPr>
            <a:spLocks/>
          </p:cNvSpPr>
          <p:nvPr/>
        </p:nvSpPr>
        <p:spPr bwMode="auto">
          <a:xfrm>
            <a:off x="3895725" y="5581650"/>
            <a:ext cx="4763" cy="1588"/>
          </a:xfrm>
          <a:custGeom>
            <a:avLst/>
            <a:gdLst>
              <a:gd name="T0" fmla="*/ 0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2147483647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0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8" name="Freeform 239"/>
          <p:cNvSpPr>
            <a:spLocks/>
          </p:cNvSpPr>
          <p:nvPr/>
        </p:nvSpPr>
        <p:spPr bwMode="auto">
          <a:xfrm>
            <a:off x="3062288" y="5581650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0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69" name="Freeform 241"/>
          <p:cNvSpPr>
            <a:spLocks/>
          </p:cNvSpPr>
          <p:nvPr/>
        </p:nvSpPr>
        <p:spPr bwMode="auto">
          <a:xfrm>
            <a:off x="4516438" y="5581650"/>
            <a:ext cx="3175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70" name="Freeform 243"/>
          <p:cNvSpPr>
            <a:spLocks/>
          </p:cNvSpPr>
          <p:nvPr/>
        </p:nvSpPr>
        <p:spPr bwMode="auto">
          <a:xfrm>
            <a:off x="4043363" y="558165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0 w 1"/>
              <a:gd name="T7" fmla="*/ 0 h 1588"/>
              <a:gd name="T8" fmla="*/ 2147483647 w 1"/>
              <a:gd name="T9" fmla="*/ 0 h 1588"/>
              <a:gd name="T10" fmla="*/ 0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71" name="Freeform 262"/>
          <p:cNvSpPr>
            <a:spLocks/>
          </p:cNvSpPr>
          <p:nvPr/>
        </p:nvSpPr>
        <p:spPr bwMode="auto">
          <a:xfrm>
            <a:off x="2314575" y="5562600"/>
            <a:ext cx="1588" cy="1588"/>
          </a:xfrm>
          <a:custGeom>
            <a:avLst/>
            <a:gdLst>
              <a:gd name="T0" fmla="*/ 0 w 1588"/>
              <a:gd name="T1" fmla="*/ 0 h 1588"/>
              <a:gd name="T2" fmla="*/ 0 w 1588"/>
              <a:gd name="T3" fmla="*/ 0 h 1588"/>
              <a:gd name="T4" fmla="*/ 0 w 1588"/>
              <a:gd name="T5" fmla="*/ 0 h 1588"/>
              <a:gd name="T6" fmla="*/ 0 w 1588"/>
              <a:gd name="T7" fmla="*/ 0 h 1588"/>
              <a:gd name="T8" fmla="*/ 0 w 1588"/>
              <a:gd name="T9" fmla="*/ 0 h 1588"/>
              <a:gd name="T10" fmla="*/ 0 w 1588"/>
              <a:gd name="T11" fmla="*/ 0 h 1588"/>
              <a:gd name="T12" fmla="*/ 0 w 1588"/>
              <a:gd name="T13" fmla="*/ 0 h 1588"/>
              <a:gd name="T14" fmla="*/ 0 w 1588"/>
              <a:gd name="T15" fmla="*/ 0 h 1588"/>
              <a:gd name="T16" fmla="*/ 0 w 1588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588"/>
              <a:gd name="T29" fmla="*/ 1588 w 1588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476" name="Line 300"/>
          <p:cNvSpPr>
            <a:spLocks noChangeShapeType="1"/>
          </p:cNvSpPr>
          <p:nvPr/>
        </p:nvSpPr>
        <p:spPr bwMode="auto">
          <a:xfrm>
            <a:off x="0" y="1233488"/>
            <a:ext cx="2857500" cy="52387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00062" y="571500"/>
            <a:ext cx="20891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中期准备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75" y="2708970"/>
            <a:ext cx="7286625" cy="318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392878" y="1683607"/>
            <a:ext cx="8215370" cy="611262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0477" name="Freeform 301"/>
          <p:cNvSpPr>
            <a:spLocks/>
          </p:cNvSpPr>
          <p:nvPr/>
        </p:nvSpPr>
        <p:spPr bwMode="auto">
          <a:xfrm>
            <a:off x="3000375" y="500063"/>
            <a:ext cx="3071813" cy="1500187"/>
          </a:xfrm>
          <a:custGeom>
            <a:avLst/>
            <a:gdLst>
              <a:gd name="T0" fmla="*/ 2147483647 w 2041"/>
              <a:gd name="T1" fmla="*/ 2147483647 h 1076"/>
              <a:gd name="T2" fmla="*/ 2147483647 w 2041"/>
              <a:gd name="T3" fmla="*/ 2147483647 h 1076"/>
              <a:gd name="T4" fmla="*/ 0 w 2041"/>
              <a:gd name="T5" fmla="*/ 2147483647 h 1076"/>
              <a:gd name="T6" fmla="*/ 0 w 2041"/>
              <a:gd name="T7" fmla="*/ 0 h 1076"/>
              <a:gd name="T8" fmla="*/ 2147483647 w 2041"/>
              <a:gd name="T9" fmla="*/ 0 h 1076"/>
              <a:gd name="T10" fmla="*/ 2147483647 w 2041"/>
              <a:gd name="T11" fmla="*/ 2147483647 h 1076"/>
              <a:gd name="T12" fmla="*/ 2147483647 w 2041"/>
              <a:gd name="T13" fmla="*/ 2147483647 h 10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41"/>
              <a:gd name="T22" fmla="*/ 0 h 1076"/>
              <a:gd name="T23" fmla="*/ 2041 w 2041"/>
              <a:gd name="T24" fmla="*/ 1076 h 107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41" h="1076">
                <a:moveTo>
                  <a:pt x="2041" y="1076"/>
                </a:moveTo>
                <a:lnTo>
                  <a:pt x="2041" y="1076"/>
                </a:lnTo>
                <a:lnTo>
                  <a:pt x="0" y="1076"/>
                </a:lnTo>
                <a:lnTo>
                  <a:pt x="0" y="0"/>
                </a:lnTo>
                <a:lnTo>
                  <a:pt x="2041" y="0"/>
                </a:lnTo>
                <a:lnTo>
                  <a:pt x="2041" y="1076"/>
                </a:lnTo>
                <a:close/>
              </a:path>
            </a:pathLst>
          </a:custGeom>
          <a:solidFill>
            <a:srgbClr val="0079C5"/>
          </a:solidFill>
          <a:ln w="7938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87" name="Freeform 11"/>
          <p:cNvSpPr>
            <a:spLocks/>
          </p:cNvSpPr>
          <p:nvPr/>
        </p:nvSpPr>
        <p:spPr bwMode="auto">
          <a:xfrm>
            <a:off x="2857500" y="2071688"/>
            <a:ext cx="3357563" cy="92075"/>
          </a:xfrm>
          <a:custGeom>
            <a:avLst/>
            <a:gdLst>
              <a:gd name="T0" fmla="*/ 2147483647 w 1520"/>
              <a:gd name="T1" fmla="*/ 0 h 41"/>
              <a:gd name="T2" fmla="*/ 2147483647 w 1520"/>
              <a:gd name="T3" fmla="*/ 2147483647 h 41"/>
              <a:gd name="T4" fmla="*/ 2147483647 w 1520"/>
              <a:gd name="T5" fmla="*/ 2147483647 h 41"/>
              <a:gd name="T6" fmla="*/ 2147483647 w 1520"/>
              <a:gd name="T7" fmla="*/ 2147483647 h 41"/>
              <a:gd name="T8" fmla="*/ 0 w 1520"/>
              <a:gd name="T9" fmla="*/ 2147483647 h 41"/>
              <a:gd name="T10" fmla="*/ 0 w 1520"/>
              <a:gd name="T11" fmla="*/ 0 h 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0"/>
              <a:gd name="T19" fmla="*/ 0 h 41"/>
              <a:gd name="T20" fmla="*/ 1520 w 1520"/>
              <a:gd name="T21" fmla="*/ 41 h 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0" h="41">
                <a:moveTo>
                  <a:pt x="1520" y="0"/>
                </a:moveTo>
                <a:cubicBezTo>
                  <a:pt x="1520" y="9"/>
                  <a:pt x="1520" y="9"/>
                  <a:pt x="1520" y="9"/>
                </a:cubicBezTo>
                <a:cubicBezTo>
                  <a:pt x="1520" y="26"/>
                  <a:pt x="1506" y="41"/>
                  <a:pt x="1488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14" y="41"/>
                  <a:pt x="0" y="26"/>
                  <a:pt x="0" y="9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89" name="Freeform 13"/>
          <p:cNvSpPr>
            <a:spLocks/>
          </p:cNvSpPr>
          <p:nvPr/>
        </p:nvSpPr>
        <p:spPr bwMode="auto">
          <a:xfrm>
            <a:off x="2928938" y="357188"/>
            <a:ext cx="3286125" cy="1714500"/>
          </a:xfrm>
          <a:custGeom>
            <a:avLst/>
            <a:gdLst>
              <a:gd name="T0" fmla="*/ 0 w 2077"/>
              <a:gd name="T1" fmla="*/ 0 h 1121"/>
              <a:gd name="T2" fmla="*/ 2147483647 w 2077"/>
              <a:gd name="T3" fmla="*/ 0 h 1121"/>
              <a:gd name="T4" fmla="*/ 2147483647 w 2077"/>
              <a:gd name="T5" fmla="*/ 2147483647 h 1121"/>
              <a:gd name="T6" fmla="*/ 2147483647 w 2077"/>
              <a:gd name="T7" fmla="*/ 2147483647 h 1121"/>
              <a:gd name="T8" fmla="*/ 0 60000 65536"/>
              <a:gd name="T9" fmla="*/ 0 60000 65536"/>
              <a:gd name="T10" fmla="*/ 0 60000 65536"/>
              <a:gd name="T11" fmla="*/ 0 60000 65536"/>
              <a:gd name="T12" fmla="*/ 0 w 2077"/>
              <a:gd name="T13" fmla="*/ 0 h 1121"/>
              <a:gd name="T14" fmla="*/ 2077 w 2077"/>
              <a:gd name="T15" fmla="*/ 1121 h 11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7" h="1121">
                <a:moveTo>
                  <a:pt x="0" y="0"/>
                </a:moveTo>
                <a:cubicBezTo>
                  <a:pt x="2031" y="0"/>
                  <a:pt x="2031" y="0"/>
                  <a:pt x="2031" y="0"/>
                </a:cubicBezTo>
                <a:cubicBezTo>
                  <a:pt x="2056" y="0"/>
                  <a:pt x="2076" y="20"/>
                  <a:pt x="2076" y="45"/>
                </a:cubicBezTo>
                <a:cubicBezTo>
                  <a:pt x="2076" y="1108"/>
                  <a:pt x="2077" y="1121"/>
                  <a:pt x="2077" y="1121"/>
                </a:cubicBezTo>
              </a:path>
            </a:pathLst>
          </a:cu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 flipV="1">
            <a:off x="2857500" y="1285875"/>
            <a:ext cx="1588" cy="835025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3" name="TextBox 302"/>
          <p:cNvSpPr txBox="1">
            <a:spLocks noChangeArrowheads="1"/>
          </p:cNvSpPr>
          <p:nvPr/>
        </p:nvSpPr>
        <p:spPr bwMode="auto">
          <a:xfrm>
            <a:off x="3214688" y="857250"/>
            <a:ext cx="265345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建表</a:t>
            </a:r>
            <a:endParaRPr lang="zh-CN" altLang="en-US" sz="4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357313" y="2286000"/>
            <a:ext cx="6286500" cy="4071938"/>
          </a:xfrm>
          <a:prstGeom prst="roundRect">
            <a:avLst>
              <a:gd name="adj" fmla="val 999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Freeform 297"/>
          <p:cNvSpPr>
            <a:spLocks/>
          </p:cNvSpPr>
          <p:nvPr/>
        </p:nvSpPr>
        <p:spPr bwMode="auto">
          <a:xfrm>
            <a:off x="6215063" y="1187450"/>
            <a:ext cx="2928937" cy="500063"/>
          </a:xfrm>
          <a:custGeom>
            <a:avLst/>
            <a:gdLst>
              <a:gd name="T0" fmla="*/ 0 w 2454"/>
              <a:gd name="T1" fmla="*/ 0 h 1222"/>
              <a:gd name="T2" fmla="*/ 2147483647 w 2454"/>
              <a:gd name="T3" fmla="*/ 0 h 1222"/>
              <a:gd name="T4" fmla="*/ 2147483647 w 2454"/>
              <a:gd name="T5" fmla="*/ 2147483647 h 1222"/>
              <a:gd name="T6" fmla="*/ 2147483647 w 2454"/>
              <a:gd name="T7" fmla="*/ 2147483647 h 1222"/>
              <a:gd name="T8" fmla="*/ 0 60000 65536"/>
              <a:gd name="T9" fmla="*/ 0 60000 65536"/>
              <a:gd name="T10" fmla="*/ 0 60000 65536"/>
              <a:gd name="T11" fmla="*/ 0 60000 65536"/>
              <a:gd name="T12" fmla="*/ 0 w 2454"/>
              <a:gd name="T13" fmla="*/ 0 h 1222"/>
              <a:gd name="T14" fmla="*/ 2454 w 2454"/>
              <a:gd name="T15" fmla="*/ 1222 h 12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54" h="1222">
                <a:moveTo>
                  <a:pt x="0" y="0"/>
                </a:moveTo>
                <a:lnTo>
                  <a:pt x="322" y="0"/>
                </a:lnTo>
                <a:lnTo>
                  <a:pt x="1544" y="1222"/>
                </a:lnTo>
                <a:lnTo>
                  <a:pt x="2454" y="1222"/>
                </a:lnTo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5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1" grpId="0" animBg="1"/>
      <p:bldP spid="50476" grpId="0" animBg="1"/>
      <p:bldP spid="65" grpId="0" build="allAtOnce"/>
      <p:bldP spid="50477" grpId="0" animBg="1"/>
      <p:bldP spid="50187" grpId="0" animBg="1"/>
      <p:bldP spid="50189" grpId="0" animBg="1"/>
      <p:bldP spid="50186" grpId="0" animBg="1"/>
      <p:bldP spid="303" grpId="0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9"/>
          <p:cNvSpPr>
            <a:spLocks/>
          </p:cNvSpPr>
          <p:nvPr/>
        </p:nvSpPr>
        <p:spPr bwMode="auto">
          <a:xfrm>
            <a:off x="1801813" y="3425825"/>
            <a:ext cx="1587" cy="835025"/>
          </a:xfrm>
          <a:custGeom>
            <a:avLst/>
            <a:gdLst>
              <a:gd name="T0" fmla="*/ 0 w 1587"/>
              <a:gd name="T1" fmla="*/ 2147483647 h 526"/>
              <a:gd name="T2" fmla="*/ 0 w 1587"/>
              <a:gd name="T3" fmla="*/ 0 h 526"/>
              <a:gd name="T4" fmla="*/ 0 w 1587"/>
              <a:gd name="T5" fmla="*/ 2147483647 h 526"/>
              <a:gd name="T6" fmla="*/ 0 60000 65536"/>
              <a:gd name="T7" fmla="*/ 0 60000 65536"/>
              <a:gd name="T8" fmla="*/ 0 60000 65536"/>
              <a:gd name="T9" fmla="*/ 0 w 1587"/>
              <a:gd name="T10" fmla="*/ 0 h 526"/>
              <a:gd name="T11" fmla="*/ 1587 w 1587"/>
              <a:gd name="T12" fmla="*/ 526 h 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6">
                <a:moveTo>
                  <a:pt x="0" y="526"/>
                </a:moveTo>
                <a:lnTo>
                  <a:pt x="0" y="0"/>
                </a:lnTo>
                <a:lnTo>
                  <a:pt x="0" y="526"/>
                </a:lnTo>
                <a:close/>
              </a:path>
            </a:pathLst>
          </a:custGeom>
          <a:solidFill>
            <a:srgbClr val="0079C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1" name="Freeform 34"/>
          <p:cNvSpPr>
            <a:spLocks/>
          </p:cNvSpPr>
          <p:nvPr/>
        </p:nvSpPr>
        <p:spPr bwMode="auto">
          <a:xfrm>
            <a:off x="2813050" y="1150938"/>
            <a:ext cx="3175" cy="1587"/>
          </a:xfrm>
          <a:custGeom>
            <a:avLst/>
            <a:gdLst>
              <a:gd name="T0" fmla="*/ 2147483647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0 w 2"/>
              <a:gd name="T7" fmla="*/ 0 h 1587"/>
              <a:gd name="T8" fmla="*/ 0 w 2"/>
              <a:gd name="T9" fmla="*/ 0 h 1587"/>
              <a:gd name="T10" fmla="*/ 0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2147483647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2" name="Freeform 37"/>
          <p:cNvSpPr>
            <a:spLocks/>
          </p:cNvSpPr>
          <p:nvPr/>
        </p:nvSpPr>
        <p:spPr bwMode="auto">
          <a:xfrm>
            <a:off x="4284663" y="1152525"/>
            <a:ext cx="9525" cy="1588"/>
          </a:xfrm>
          <a:custGeom>
            <a:avLst/>
            <a:gdLst>
              <a:gd name="T0" fmla="*/ 0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2147483647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0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3" name="Freeform 39"/>
          <p:cNvSpPr>
            <a:spLocks/>
          </p:cNvSpPr>
          <p:nvPr/>
        </p:nvSpPr>
        <p:spPr bwMode="auto">
          <a:xfrm>
            <a:off x="4668838" y="115570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4" name="Freeform 40"/>
          <p:cNvSpPr>
            <a:spLocks/>
          </p:cNvSpPr>
          <p:nvPr/>
        </p:nvSpPr>
        <p:spPr bwMode="auto">
          <a:xfrm>
            <a:off x="2947988" y="1168400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0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5" name="Freeform 43"/>
          <p:cNvSpPr>
            <a:spLocks/>
          </p:cNvSpPr>
          <p:nvPr/>
        </p:nvSpPr>
        <p:spPr bwMode="auto">
          <a:xfrm>
            <a:off x="3244850" y="1171575"/>
            <a:ext cx="3175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6" name="Freeform 45"/>
          <p:cNvSpPr>
            <a:spLocks/>
          </p:cNvSpPr>
          <p:nvPr/>
        </p:nvSpPr>
        <p:spPr bwMode="auto">
          <a:xfrm>
            <a:off x="3890963" y="1173163"/>
            <a:ext cx="4762" cy="1587"/>
          </a:xfrm>
          <a:custGeom>
            <a:avLst/>
            <a:gdLst>
              <a:gd name="T0" fmla="*/ 0 w 2"/>
              <a:gd name="T1" fmla="*/ 0 h 1587"/>
              <a:gd name="T2" fmla="*/ 2147483647 w 2"/>
              <a:gd name="T3" fmla="*/ 0 h 1587"/>
              <a:gd name="T4" fmla="*/ 2147483647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7"/>
              <a:gd name="T29" fmla="*/ 2 w 2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7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7" name="Freeform 54"/>
          <p:cNvSpPr>
            <a:spLocks/>
          </p:cNvSpPr>
          <p:nvPr/>
        </p:nvSpPr>
        <p:spPr bwMode="auto">
          <a:xfrm>
            <a:off x="4826000" y="11731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w 1588"/>
              <a:gd name="T7" fmla="*/ 0 h 1587"/>
              <a:gd name="T8" fmla="*/ 0 w 1588"/>
              <a:gd name="T9" fmla="*/ 0 h 1587"/>
              <a:gd name="T10" fmla="*/ 0 w 1588"/>
              <a:gd name="T11" fmla="*/ 0 h 1587"/>
              <a:gd name="T12" fmla="*/ 0 w 1588"/>
              <a:gd name="T13" fmla="*/ 0 h 1587"/>
              <a:gd name="T14" fmla="*/ 0 w 1588"/>
              <a:gd name="T15" fmla="*/ 0 h 1587"/>
              <a:gd name="T16" fmla="*/ 0 w 1588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8"/>
              <a:gd name="T28" fmla="*/ 0 h 1587"/>
              <a:gd name="T29" fmla="*/ 1588 w 1588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8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8" name="Freeform 55"/>
          <p:cNvSpPr>
            <a:spLocks/>
          </p:cNvSpPr>
          <p:nvPr/>
        </p:nvSpPr>
        <p:spPr bwMode="auto">
          <a:xfrm>
            <a:off x="4433888" y="1177925"/>
            <a:ext cx="1587" cy="1588"/>
          </a:xfrm>
          <a:custGeom>
            <a:avLst/>
            <a:gdLst>
              <a:gd name="T0" fmla="*/ 0 w 1587"/>
              <a:gd name="T1" fmla="*/ 0 h 1588"/>
              <a:gd name="T2" fmla="*/ 0 w 1587"/>
              <a:gd name="T3" fmla="*/ 0 h 1588"/>
              <a:gd name="T4" fmla="*/ 0 w 1587"/>
              <a:gd name="T5" fmla="*/ 0 h 1588"/>
              <a:gd name="T6" fmla="*/ 0 w 1587"/>
              <a:gd name="T7" fmla="*/ 0 h 1588"/>
              <a:gd name="T8" fmla="*/ 0 w 1587"/>
              <a:gd name="T9" fmla="*/ 0 h 1588"/>
              <a:gd name="T10" fmla="*/ 0 w 1587"/>
              <a:gd name="T11" fmla="*/ 0 h 1588"/>
              <a:gd name="T12" fmla="*/ 0 w 1587"/>
              <a:gd name="T13" fmla="*/ 0 h 1588"/>
              <a:gd name="T14" fmla="*/ 0 w 1587"/>
              <a:gd name="T15" fmla="*/ 0 h 1588"/>
              <a:gd name="T16" fmla="*/ 0 w 1587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8"/>
              <a:gd name="T29" fmla="*/ 1587 w 1587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79" name="Freeform 87"/>
          <p:cNvSpPr>
            <a:spLocks/>
          </p:cNvSpPr>
          <p:nvPr/>
        </p:nvSpPr>
        <p:spPr bwMode="auto">
          <a:xfrm>
            <a:off x="2808288" y="1273175"/>
            <a:ext cx="4762" cy="1588"/>
          </a:xfrm>
          <a:custGeom>
            <a:avLst/>
            <a:gdLst>
              <a:gd name="T0" fmla="*/ 2147483647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0 w 2"/>
              <a:gd name="T7" fmla="*/ 0 h 1588"/>
              <a:gd name="T8" fmla="*/ 0 w 2"/>
              <a:gd name="T9" fmla="*/ 0 h 1588"/>
              <a:gd name="T10" fmla="*/ 0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2147483647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0" name="Freeform 88"/>
          <p:cNvSpPr>
            <a:spLocks/>
          </p:cNvSpPr>
          <p:nvPr/>
        </p:nvSpPr>
        <p:spPr bwMode="auto">
          <a:xfrm>
            <a:off x="3090863" y="1273175"/>
            <a:ext cx="7937" cy="1588"/>
          </a:xfrm>
          <a:custGeom>
            <a:avLst/>
            <a:gdLst>
              <a:gd name="T0" fmla="*/ 2147483647 w 4"/>
              <a:gd name="T1" fmla="*/ 0 h 1588"/>
              <a:gd name="T2" fmla="*/ 2147483647 w 4"/>
              <a:gd name="T3" fmla="*/ 0 h 1588"/>
              <a:gd name="T4" fmla="*/ 2147483647 w 4"/>
              <a:gd name="T5" fmla="*/ 0 h 1588"/>
              <a:gd name="T6" fmla="*/ 2147483647 w 4"/>
              <a:gd name="T7" fmla="*/ 0 h 1588"/>
              <a:gd name="T8" fmla="*/ 0 w 4"/>
              <a:gd name="T9" fmla="*/ 0 h 1588"/>
              <a:gd name="T10" fmla="*/ 2147483647 w 4"/>
              <a:gd name="T11" fmla="*/ 0 h 1588"/>
              <a:gd name="T12" fmla="*/ 2147483647 w 4"/>
              <a:gd name="T13" fmla="*/ 0 h 1588"/>
              <a:gd name="T14" fmla="*/ 2147483647 w 4"/>
              <a:gd name="T15" fmla="*/ 0 h 1588"/>
              <a:gd name="T16" fmla="*/ 2147483647 w 4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1588"/>
              <a:gd name="T29" fmla="*/ 4 w 4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1588">
                <a:moveTo>
                  <a:pt x="4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1" name="Freeform 102"/>
          <p:cNvSpPr>
            <a:spLocks/>
          </p:cNvSpPr>
          <p:nvPr/>
        </p:nvSpPr>
        <p:spPr bwMode="auto">
          <a:xfrm>
            <a:off x="4832350" y="1277938"/>
            <a:ext cx="3175" cy="1587"/>
          </a:xfrm>
          <a:custGeom>
            <a:avLst/>
            <a:gdLst>
              <a:gd name="T0" fmla="*/ 0 w 1"/>
              <a:gd name="T1" fmla="*/ 0 h 1587"/>
              <a:gd name="T2" fmla="*/ 0 w 1"/>
              <a:gd name="T3" fmla="*/ 0 h 1587"/>
              <a:gd name="T4" fmla="*/ 0 w 1"/>
              <a:gd name="T5" fmla="*/ 0 h 1587"/>
              <a:gd name="T6" fmla="*/ 2147483647 w 1"/>
              <a:gd name="T7" fmla="*/ 0 h 1587"/>
              <a:gd name="T8" fmla="*/ 2147483647 w 1"/>
              <a:gd name="T9" fmla="*/ 0 h 1587"/>
              <a:gd name="T10" fmla="*/ 2147483647 w 1"/>
              <a:gd name="T11" fmla="*/ 0 h 1587"/>
              <a:gd name="T12" fmla="*/ 0 w 1"/>
              <a:gd name="T13" fmla="*/ 0 h 1587"/>
              <a:gd name="T14" fmla="*/ 0 w 1"/>
              <a:gd name="T15" fmla="*/ 0 h 1587"/>
              <a:gd name="T16" fmla="*/ 0 w 1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7"/>
              <a:gd name="T29" fmla="*/ 1 w 1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2" name="Freeform 116"/>
          <p:cNvSpPr>
            <a:spLocks/>
          </p:cNvSpPr>
          <p:nvPr/>
        </p:nvSpPr>
        <p:spPr bwMode="auto">
          <a:xfrm>
            <a:off x="4511675" y="1295400"/>
            <a:ext cx="7938" cy="1588"/>
          </a:xfrm>
          <a:custGeom>
            <a:avLst/>
            <a:gdLst>
              <a:gd name="T0" fmla="*/ 0 w 3"/>
              <a:gd name="T1" fmla="*/ 0 h 1588"/>
              <a:gd name="T2" fmla="*/ 2147483647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0 w 3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1588"/>
              <a:gd name="T29" fmla="*/ 3 w 3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3" name="Freeform 117"/>
          <p:cNvSpPr>
            <a:spLocks/>
          </p:cNvSpPr>
          <p:nvPr/>
        </p:nvSpPr>
        <p:spPr bwMode="auto">
          <a:xfrm>
            <a:off x="4676775" y="1296988"/>
            <a:ext cx="4763" cy="1587"/>
          </a:xfrm>
          <a:custGeom>
            <a:avLst/>
            <a:gdLst>
              <a:gd name="T0" fmla="*/ 0 w 2"/>
              <a:gd name="T1" fmla="*/ 0 h 1587"/>
              <a:gd name="T2" fmla="*/ 0 w 2"/>
              <a:gd name="T3" fmla="*/ 0 h 1587"/>
              <a:gd name="T4" fmla="*/ 0 w 2"/>
              <a:gd name="T5" fmla="*/ 0 h 1587"/>
              <a:gd name="T6" fmla="*/ 2147483647 w 2"/>
              <a:gd name="T7" fmla="*/ 0 h 1587"/>
              <a:gd name="T8" fmla="*/ 2147483647 w 2"/>
              <a:gd name="T9" fmla="*/ 0 h 1587"/>
              <a:gd name="T10" fmla="*/ 2147483647 w 2"/>
              <a:gd name="T11" fmla="*/ 0 h 1587"/>
              <a:gd name="T12" fmla="*/ 2147483647 w 2"/>
              <a:gd name="T13" fmla="*/ 0 h 1587"/>
              <a:gd name="T14" fmla="*/ 2147483647 w 2"/>
              <a:gd name="T15" fmla="*/ 0 h 1587"/>
              <a:gd name="T16" fmla="*/ 0 w 2"/>
              <a:gd name="T17" fmla="*/ 0 h 1587"/>
              <a:gd name="T18" fmla="*/ 0 w 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"/>
              <a:gd name="T31" fmla="*/ 0 h 1587"/>
              <a:gd name="T32" fmla="*/ 2 w 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4" name="Freeform 122"/>
          <p:cNvSpPr>
            <a:spLocks/>
          </p:cNvSpPr>
          <p:nvPr/>
        </p:nvSpPr>
        <p:spPr bwMode="auto">
          <a:xfrm>
            <a:off x="2582863" y="1123950"/>
            <a:ext cx="6350" cy="1588"/>
          </a:xfrm>
          <a:custGeom>
            <a:avLst/>
            <a:gdLst>
              <a:gd name="T0" fmla="*/ 0 w 3"/>
              <a:gd name="T1" fmla="*/ 0 h 1588"/>
              <a:gd name="T2" fmla="*/ 0 w 3"/>
              <a:gd name="T3" fmla="*/ 0 h 1588"/>
              <a:gd name="T4" fmla="*/ 2147483647 w 3"/>
              <a:gd name="T5" fmla="*/ 0 h 1588"/>
              <a:gd name="T6" fmla="*/ 2147483647 w 3"/>
              <a:gd name="T7" fmla="*/ 0 h 1588"/>
              <a:gd name="T8" fmla="*/ 2147483647 w 3"/>
              <a:gd name="T9" fmla="*/ 0 h 1588"/>
              <a:gd name="T10" fmla="*/ 2147483647 w 3"/>
              <a:gd name="T11" fmla="*/ 0 h 1588"/>
              <a:gd name="T12" fmla="*/ 2147483647 w 3"/>
              <a:gd name="T13" fmla="*/ 0 h 1588"/>
              <a:gd name="T14" fmla="*/ 2147483647 w 3"/>
              <a:gd name="T15" fmla="*/ 0 h 1588"/>
              <a:gd name="T16" fmla="*/ 2147483647 w 3"/>
              <a:gd name="T17" fmla="*/ 0 h 1588"/>
              <a:gd name="T18" fmla="*/ 0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5" name="Freeform 167"/>
          <p:cNvSpPr>
            <a:spLocks/>
          </p:cNvSpPr>
          <p:nvPr/>
        </p:nvSpPr>
        <p:spPr bwMode="auto">
          <a:xfrm>
            <a:off x="3690938" y="569753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w 1587"/>
              <a:gd name="T17" fmla="*/ 0 h 158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1587"/>
              <a:gd name="T29" fmla="*/ 1587 w 1587"/>
              <a:gd name="T30" fmla="*/ 1587 h 158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158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6" name="Freeform 180"/>
          <p:cNvSpPr>
            <a:spLocks/>
          </p:cNvSpPr>
          <p:nvPr/>
        </p:nvSpPr>
        <p:spPr bwMode="auto">
          <a:xfrm>
            <a:off x="4376738" y="5686425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87" name="Freeform 214"/>
          <p:cNvSpPr>
            <a:spLocks/>
          </p:cNvSpPr>
          <p:nvPr/>
        </p:nvSpPr>
        <p:spPr bwMode="auto">
          <a:xfrm>
            <a:off x="4862513" y="5634038"/>
            <a:ext cx="1587" cy="6350"/>
          </a:xfrm>
          <a:custGeom>
            <a:avLst/>
            <a:gdLst>
              <a:gd name="T0" fmla="*/ 0 w 1587"/>
              <a:gd name="T1" fmla="*/ 0 h 3"/>
              <a:gd name="T2" fmla="*/ 0 w 1587"/>
              <a:gd name="T3" fmla="*/ 2147483647 h 3"/>
              <a:gd name="T4" fmla="*/ 0 w 1587"/>
              <a:gd name="T5" fmla="*/ 2147483647 h 3"/>
              <a:gd name="T6" fmla="*/ 0 w 1587"/>
              <a:gd name="T7" fmla="*/ 2147483647 h 3"/>
              <a:gd name="T8" fmla="*/ 0 w 1587"/>
              <a:gd name="T9" fmla="*/ 2147483647 h 3"/>
              <a:gd name="T10" fmla="*/ 0 w 1587"/>
              <a:gd name="T11" fmla="*/ 2147483647 h 3"/>
              <a:gd name="T12" fmla="*/ 0 w 1587"/>
              <a:gd name="T13" fmla="*/ 2147483647 h 3"/>
              <a:gd name="T14" fmla="*/ 0 w 1587"/>
              <a:gd name="T15" fmla="*/ 2147483647 h 3"/>
              <a:gd name="T16" fmla="*/ 0 w 1587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7"/>
              <a:gd name="T28" fmla="*/ 0 h 3"/>
              <a:gd name="T29" fmla="*/ 1587 w 1587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7" h="3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90" name="Freeform 238"/>
          <p:cNvSpPr>
            <a:spLocks/>
          </p:cNvSpPr>
          <p:nvPr/>
        </p:nvSpPr>
        <p:spPr bwMode="auto">
          <a:xfrm>
            <a:off x="3895725" y="5581650"/>
            <a:ext cx="4763" cy="1588"/>
          </a:xfrm>
          <a:custGeom>
            <a:avLst/>
            <a:gdLst>
              <a:gd name="T0" fmla="*/ 0 w 2"/>
              <a:gd name="T1" fmla="*/ 0 h 1588"/>
              <a:gd name="T2" fmla="*/ 2147483647 w 2"/>
              <a:gd name="T3" fmla="*/ 0 h 1588"/>
              <a:gd name="T4" fmla="*/ 2147483647 w 2"/>
              <a:gd name="T5" fmla="*/ 0 h 1588"/>
              <a:gd name="T6" fmla="*/ 2147483647 w 2"/>
              <a:gd name="T7" fmla="*/ 0 h 1588"/>
              <a:gd name="T8" fmla="*/ 2147483647 w 2"/>
              <a:gd name="T9" fmla="*/ 0 h 1588"/>
              <a:gd name="T10" fmla="*/ 2147483647 w 2"/>
              <a:gd name="T11" fmla="*/ 0 h 1588"/>
              <a:gd name="T12" fmla="*/ 2147483647 w 2"/>
              <a:gd name="T13" fmla="*/ 0 h 1588"/>
              <a:gd name="T14" fmla="*/ 2147483647 w 2"/>
              <a:gd name="T15" fmla="*/ 0 h 1588"/>
              <a:gd name="T16" fmla="*/ 0 w 2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"/>
              <a:gd name="T28" fmla="*/ 0 h 1588"/>
              <a:gd name="T29" fmla="*/ 2 w 2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" h="1588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92" name="Freeform 241"/>
          <p:cNvSpPr>
            <a:spLocks/>
          </p:cNvSpPr>
          <p:nvPr/>
        </p:nvSpPr>
        <p:spPr bwMode="auto">
          <a:xfrm>
            <a:off x="4516438" y="5581650"/>
            <a:ext cx="3175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2147483647 w 1"/>
              <a:gd name="T7" fmla="*/ 0 h 1588"/>
              <a:gd name="T8" fmla="*/ 2147483647 w 1"/>
              <a:gd name="T9" fmla="*/ 0 h 1588"/>
              <a:gd name="T10" fmla="*/ 2147483647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7193" name="Freeform 243"/>
          <p:cNvSpPr>
            <a:spLocks/>
          </p:cNvSpPr>
          <p:nvPr/>
        </p:nvSpPr>
        <p:spPr bwMode="auto">
          <a:xfrm>
            <a:off x="4043363" y="5581650"/>
            <a:ext cx="1587" cy="1588"/>
          </a:xfrm>
          <a:custGeom>
            <a:avLst/>
            <a:gdLst>
              <a:gd name="T0" fmla="*/ 0 w 1"/>
              <a:gd name="T1" fmla="*/ 0 h 1588"/>
              <a:gd name="T2" fmla="*/ 0 w 1"/>
              <a:gd name="T3" fmla="*/ 0 h 1588"/>
              <a:gd name="T4" fmla="*/ 0 w 1"/>
              <a:gd name="T5" fmla="*/ 0 h 1588"/>
              <a:gd name="T6" fmla="*/ 0 w 1"/>
              <a:gd name="T7" fmla="*/ 0 h 1588"/>
              <a:gd name="T8" fmla="*/ 2147483647 w 1"/>
              <a:gd name="T9" fmla="*/ 0 h 1588"/>
              <a:gd name="T10" fmla="*/ 0 w 1"/>
              <a:gd name="T11" fmla="*/ 0 h 1588"/>
              <a:gd name="T12" fmla="*/ 0 w 1"/>
              <a:gd name="T13" fmla="*/ 0 h 1588"/>
              <a:gd name="T14" fmla="*/ 0 w 1"/>
              <a:gd name="T15" fmla="*/ 0 h 1588"/>
              <a:gd name="T16" fmla="*/ 0 w 1"/>
              <a:gd name="T17" fmla="*/ 0 h 15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1588"/>
              <a:gd name="T29" fmla="*/ 1 w 1"/>
              <a:gd name="T30" fmla="*/ 1588 h 15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158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0" y="1714500"/>
            <a:ext cx="1000125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rot="16200000" flipH="1">
            <a:off x="535781" y="2178844"/>
            <a:ext cx="1500188" cy="571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571625" y="3214688"/>
            <a:ext cx="1000125" cy="15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圆角矩形 79"/>
          <p:cNvSpPr/>
          <p:nvPr/>
        </p:nvSpPr>
        <p:spPr>
          <a:xfrm>
            <a:off x="2571750" y="2786063"/>
            <a:ext cx="928688" cy="857250"/>
          </a:xfrm>
          <a:prstGeom prst="roundRect">
            <a:avLst>
              <a:gd name="adj" fmla="val 149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2271613" y="2928938"/>
            <a:ext cx="14209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第一步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643188" y="2928938"/>
            <a:ext cx="785812" cy="5715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 rot="-1298686">
            <a:off x="1268107" y="1429524"/>
            <a:ext cx="677108" cy="18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安装部署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1" name="直接连接符 90"/>
          <p:cNvCxnSpPr>
            <a:stCxn id="82" idx="3"/>
            <a:endCxn id="95" idx="1"/>
          </p:cNvCxnSpPr>
          <p:nvPr/>
        </p:nvCxnSpPr>
        <p:spPr>
          <a:xfrm flipV="1">
            <a:off x="3429000" y="3190876"/>
            <a:ext cx="428625" cy="238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/>
          <p:cNvSpPr/>
          <p:nvPr/>
        </p:nvSpPr>
        <p:spPr>
          <a:xfrm>
            <a:off x="3857625" y="2786063"/>
            <a:ext cx="1285875" cy="857250"/>
          </a:xfrm>
          <a:prstGeom prst="roundRect">
            <a:avLst>
              <a:gd name="adj" fmla="val 13226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3929063" y="2928938"/>
            <a:ext cx="1143000" cy="5715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857625" y="2928938"/>
            <a:ext cx="1285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143500" y="3143250"/>
            <a:ext cx="428625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rot="5400000" flipH="1" flipV="1">
            <a:off x="5429250" y="2428875"/>
            <a:ext cx="857250" cy="571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6200000" flipH="1">
            <a:off x="5393531" y="3321844"/>
            <a:ext cx="928688" cy="571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圆角矩形 117"/>
          <p:cNvSpPr/>
          <p:nvPr/>
        </p:nvSpPr>
        <p:spPr>
          <a:xfrm>
            <a:off x="6143625" y="3714750"/>
            <a:ext cx="1857375" cy="78581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9" name="圆角矩形 118"/>
          <p:cNvSpPr/>
          <p:nvPr/>
        </p:nvSpPr>
        <p:spPr>
          <a:xfrm>
            <a:off x="6143625" y="1928813"/>
            <a:ext cx="1857375" cy="78581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6286500" y="2071688"/>
            <a:ext cx="1571625" cy="50006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6286500" y="3857625"/>
            <a:ext cx="1571625" cy="5000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6215061" y="2071688"/>
            <a:ext cx="2143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网站功能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124"/>
          <p:cNvSpPr txBox="1">
            <a:spLocks noChangeArrowheads="1"/>
          </p:cNvSpPr>
          <p:nvPr/>
        </p:nvSpPr>
        <p:spPr bwMode="auto">
          <a:xfrm>
            <a:off x="6215061" y="3851633"/>
            <a:ext cx="17145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网站数据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7" name="肘形连接符 126"/>
          <p:cNvCxnSpPr>
            <a:stCxn id="119" idx="3"/>
          </p:cNvCxnSpPr>
          <p:nvPr/>
        </p:nvCxnSpPr>
        <p:spPr>
          <a:xfrm>
            <a:off x="8001000" y="2322513"/>
            <a:ext cx="1143000" cy="8207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肘形连接符 128"/>
          <p:cNvCxnSpPr>
            <a:stCxn id="118" idx="3"/>
          </p:cNvCxnSpPr>
          <p:nvPr/>
        </p:nvCxnSpPr>
        <p:spPr>
          <a:xfrm>
            <a:off x="8001000" y="4108450"/>
            <a:ext cx="571500" cy="2749550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/>
      <p:bldP spid="82" grpId="0" animBg="1"/>
      <p:bldP spid="83" grpId="0"/>
      <p:bldP spid="92" grpId="0" animBg="1"/>
      <p:bldP spid="93" grpId="0" animBg="1"/>
      <p:bldP spid="95" grpId="0"/>
      <p:bldP spid="118" grpId="0" animBg="1"/>
      <p:bldP spid="119" grpId="0" animBg="1"/>
      <p:bldP spid="122" grpId="0" animBg="1"/>
      <p:bldP spid="123" grpId="0" animBg="1"/>
      <p:bldP spid="124" grpId="0"/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85720" y="6210300"/>
            <a:ext cx="4910137" cy="647700"/>
            <a:chOff x="4894757" y="3554886"/>
            <a:chExt cx="2842280" cy="646756"/>
          </a:xfrm>
        </p:grpSpPr>
        <p:sp>
          <p:nvSpPr>
            <p:cNvPr id="4" name="AutoShape 112"/>
            <p:cNvSpPr>
              <a:spLocks noChangeArrowheads="1"/>
            </p:cNvSpPr>
            <p:nvPr/>
          </p:nvSpPr>
          <p:spPr bwMode="auto">
            <a:xfrm rot="16200000">
              <a:off x="5992519" y="2457124"/>
              <a:ext cx="646756" cy="28422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4910" name="TextBox 4"/>
            <p:cNvSpPr txBox="1">
              <a:spLocks noChangeArrowheads="1"/>
            </p:cNvSpPr>
            <p:nvPr/>
          </p:nvSpPr>
          <p:spPr bwMode="auto">
            <a:xfrm>
              <a:off x="5101521" y="3626219"/>
              <a:ext cx="785699" cy="460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第一步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819" name="Line 80"/>
          <p:cNvSpPr>
            <a:spLocks noChangeShapeType="1"/>
          </p:cNvSpPr>
          <p:nvPr/>
        </p:nvSpPr>
        <p:spPr bwMode="auto">
          <a:xfrm>
            <a:off x="2498725" y="3192463"/>
            <a:ext cx="1588" cy="15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20" name="Line 81"/>
          <p:cNvSpPr>
            <a:spLocks noChangeShapeType="1"/>
          </p:cNvSpPr>
          <p:nvPr/>
        </p:nvSpPr>
        <p:spPr bwMode="auto">
          <a:xfrm>
            <a:off x="2498725" y="3192463"/>
            <a:ext cx="1588" cy="15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153"/>
          <p:cNvSpPr>
            <a:spLocks noChangeShapeType="1"/>
          </p:cNvSpPr>
          <p:nvPr/>
        </p:nvSpPr>
        <p:spPr bwMode="auto">
          <a:xfrm flipH="1" flipV="1">
            <a:off x="771525" y="3419475"/>
            <a:ext cx="130175" cy="198438"/>
          </a:xfrm>
          <a:prstGeom prst="line">
            <a:avLst/>
          </a:pr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54"/>
          <p:cNvSpPr>
            <a:spLocks/>
          </p:cNvSpPr>
          <p:nvPr/>
        </p:nvSpPr>
        <p:spPr bwMode="auto">
          <a:xfrm>
            <a:off x="638175" y="4090988"/>
            <a:ext cx="241300" cy="234950"/>
          </a:xfrm>
          <a:custGeom>
            <a:avLst/>
            <a:gdLst>
              <a:gd name="T0" fmla="*/ 2147483647 w 152"/>
              <a:gd name="T1" fmla="*/ 2147483647 h 148"/>
              <a:gd name="T2" fmla="*/ 2147483647 w 152"/>
              <a:gd name="T3" fmla="*/ 2147483647 h 148"/>
              <a:gd name="T4" fmla="*/ 0 w 152"/>
              <a:gd name="T5" fmla="*/ 0 h 148"/>
              <a:gd name="T6" fmla="*/ 0 60000 65536"/>
              <a:gd name="T7" fmla="*/ 0 60000 65536"/>
              <a:gd name="T8" fmla="*/ 0 60000 65536"/>
              <a:gd name="T9" fmla="*/ 0 w 152"/>
              <a:gd name="T10" fmla="*/ 0 h 148"/>
              <a:gd name="T11" fmla="*/ 152 w 152"/>
              <a:gd name="T12" fmla="*/ 148 h 1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" h="148">
                <a:moveTo>
                  <a:pt x="152" y="142"/>
                </a:moveTo>
                <a:lnTo>
                  <a:pt x="111" y="148"/>
                </a:lnTo>
                <a:lnTo>
                  <a:pt x="0" y="0"/>
                </a:ln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5" name="Group 224"/>
          <p:cNvGrpSpPr>
            <a:grpSpLocks/>
          </p:cNvGrpSpPr>
          <p:nvPr/>
        </p:nvGrpSpPr>
        <p:grpSpPr bwMode="auto">
          <a:xfrm>
            <a:off x="2601913" y="3460750"/>
            <a:ext cx="215900" cy="363538"/>
            <a:chOff x="1639" y="2180"/>
            <a:chExt cx="136" cy="229"/>
          </a:xfrm>
        </p:grpSpPr>
        <p:sp>
          <p:nvSpPr>
            <p:cNvPr id="34907" name="Line 155"/>
            <p:cNvSpPr>
              <a:spLocks noChangeShapeType="1"/>
            </p:cNvSpPr>
            <p:nvPr/>
          </p:nvSpPr>
          <p:spPr bwMode="auto">
            <a:xfrm flipH="1">
              <a:off x="1639" y="2350"/>
              <a:ext cx="128" cy="59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908" name="Freeform 156"/>
            <p:cNvSpPr>
              <a:spLocks/>
            </p:cNvSpPr>
            <p:nvPr/>
          </p:nvSpPr>
          <p:spPr bwMode="auto">
            <a:xfrm>
              <a:off x="1720" y="2180"/>
              <a:ext cx="55" cy="170"/>
            </a:xfrm>
            <a:custGeom>
              <a:avLst/>
              <a:gdLst>
                <a:gd name="T0" fmla="*/ 0 w 55"/>
                <a:gd name="T1" fmla="*/ 0 h 170"/>
                <a:gd name="T2" fmla="*/ 55 w 55"/>
                <a:gd name="T3" fmla="*/ 165 h 170"/>
                <a:gd name="T4" fmla="*/ 47 w 55"/>
                <a:gd name="T5" fmla="*/ 170 h 170"/>
                <a:gd name="T6" fmla="*/ 0 60000 65536"/>
                <a:gd name="T7" fmla="*/ 0 60000 65536"/>
                <a:gd name="T8" fmla="*/ 0 60000 65536"/>
                <a:gd name="T9" fmla="*/ 0 w 55"/>
                <a:gd name="T10" fmla="*/ 0 h 170"/>
                <a:gd name="T11" fmla="*/ 55 w 55"/>
                <a:gd name="T12" fmla="*/ 170 h 1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" h="170">
                  <a:moveTo>
                    <a:pt x="0" y="0"/>
                  </a:moveTo>
                  <a:lnTo>
                    <a:pt x="55" y="165"/>
                  </a:lnTo>
                  <a:lnTo>
                    <a:pt x="47" y="170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6" name="Group 222"/>
          <p:cNvGrpSpPr>
            <a:grpSpLocks/>
          </p:cNvGrpSpPr>
          <p:nvPr/>
        </p:nvGrpSpPr>
        <p:grpSpPr bwMode="auto">
          <a:xfrm>
            <a:off x="1296988" y="4578350"/>
            <a:ext cx="292100" cy="215900"/>
            <a:chOff x="817" y="2884"/>
            <a:chExt cx="184" cy="136"/>
          </a:xfrm>
        </p:grpSpPr>
        <p:sp>
          <p:nvSpPr>
            <p:cNvPr id="34905" name="Freeform 159"/>
            <p:cNvSpPr>
              <a:spLocks/>
            </p:cNvSpPr>
            <p:nvPr/>
          </p:nvSpPr>
          <p:spPr bwMode="auto">
            <a:xfrm>
              <a:off x="954" y="2884"/>
              <a:ext cx="47" cy="5"/>
            </a:xfrm>
            <a:custGeom>
              <a:avLst/>
              <a:gdLst>
                <a:gd name="T0" fmla="*/ 554 w 33"/>
                <a:gd name="T1" fmla="*/ 21 h 4"/>
                <a:gd name="T2" fmla="*/ 484 w 33"/>
                <a:gd name="T3" fmla="*/ 17 h 4"/>
                <a:gd name="T4" fmla="*/ 234 w 33"/>
                <a:gd name="T5" fmla="*/ 14 h 4"/>
                <a:gd name="T6" fmla="*/ 0 w 33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4"/>
                <a:gd name="T14" fmla="*/ 33 w 33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4">
                  <a:moveTo>
                    <a:pt x="33" y="4"/>
                  </a:moveTo>
                  <a:cubicBezTo>
                    <a:pt x="32" y="3"/>
                    <a:pt x="31" y="3"/>
                    <a:pt x="29" y="3"/>
                  </a:cubicBezTo>
                  <a:cubicBezTo>
                    <a:pt x="24" y="3"/>
                    <a:pt x="19" y="3"/>
                    <a:pt x="14" y="2"/>
                  </a:cubicBezTo>
                  <a:cubicBezTo>
                    <a:pt x="9" y="1"/>
                    <a:pt x="4" y="1"/>
                    <a:pt x="0" y="0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906" name="Line 163"/>
            <p:cNvSpPr>
              <a:spLocks noChangeShapeType="1"/>
            </p:cNvSpPr>
            <p:nvPr/>
          </p:nvSpPr>
          <p:spPr bwMode="auto">
            <a:xfrm flipH="1">
              <a:off x="817" y="2884"/>
              <a:ext cx="137" cy="136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Line 165"/>
          <p:cNvSpPr>
            <a:spLocks noChangeShapeType="1"/>
          </p:cNvSpPr>
          <p:nvPr/>
        </p:nvSpPr>
        <p:spPr bwMode="auto">
          <a:xfrm flipH="1" flipV="1">
            <a:off x="2260600" y="4354513"/>
            <a:ext cx="268288" cy="71437"/>
          </a:xfrm>
          <a:prstGeom prst="line">
            <a:avLst/>
          </a:pr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1"/>
          <p:cNvSpPr>
            <a:spLocks/>
          </p:cNvSpPr>
          <p:nvPr/>
        </p:nvSpPr>
        <p:spPr bwMode="auto">
          <a:xfrm>
            <a:off x="2498725" y="3170238"/>
            <a:ext cx="231775" cy="290512"/>
          </a:xfrm>
          <a:custGeom>
            <a:avLst/>
            <a:gdLst>
              <a:gd name="T0" fmla="*/ 0 w 146"/>
              <a:gd name="T1" fmla="*/ 2147483647 h 183"/>
              <a:gd name="T2" fmla="*/ 2147483647 w 146"/>
              <a:gd name="T3" fmla="*/ 0 h 183"/>
              <a:gd name="T4" fmla="*/ 2147483647 w 146"/>
              <a:gd name="T5" fmla="*/ 2147483647 h 183"/>
              <a:gd name="T6" fmla="*/ 0 60000 65536"/>
              <a:gd name="T7" fmla="*/ 0 60000 65536"/>
              <a:gd name="T8" fmla="*/ 0 60000 65536"/>
              <a:gd name="T9" fmla="*/ 0 w 146"/>
              <a:gd name="T10" fmla="*/ 0 h 183"/>
              <a:gd name="T11" fmla="*/ 146 w 146"/>
              <a:gd name="T12" fmla="*/ 183 h 18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6" h="183">
                <a:moveTo>
                  <a:pt x="0" y="14"/>
                </a:moveTo>
                <a:lnTo>
                  <a:pt x="93" y="0"/>
                </a:lnTo>
                <a:lnTo>
                  <a:pt x="146" y="183"/>
                </a:ln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7" name="Group 221"/>
          <p:cNvGrpSpPr>
            <a:grpSpLocks/>
          </p:cNvGrpSpPr>
          <p:nvPr/>
        </p:nvGrpSpPr>
        <p:grpSpPr bwMode="auto">
          <a:xfrm>
            <a:off x="1709738" y="2817813"/>
            <a:ext cx="695325" cy="171450"/>
            <a:chOff x="1077" y="1775"/>
            <a:chExt cx="438" cy="108"/>
          </a:xfrm>
        </p:grpSpPr>
        <p:sp>
          <p:nvSpPr>
            <p:cNvPr id="34903" name="Freeform 173"/>
            <p:cNvSpPr>
              <a:spLocks/>
            </p:cNvSpPr>
            <p:nvPr/>
          </p:nvSpPr>
          <p:spPr bwMode="auto">
            <a:xfrm>
              <a:off x="1209" y="1775"/>
              <a:ext cx="306" cy="108"/>
            </a:xfrm>
            <a:custGeom>
              <a:avLst/>
              <a:gdLst>
                <a:gd name="T0" fmla="*/ 0 w 306"/>
                <a:gd name="T1" fmla="*/ 108 h 108"/>
                <a:gd name="T2" fmla="*/ 119 w 306"/>
                <a:gd name="T3" fmla="*/ 0 h 108"/>
                <a:gd name="T4" fmla="*/ 306 w 306"/>
                <a:gd name="T5" fmla="*/ 66 h 108"/>
                <a:gd name="T6" fmla="*/ 0 60000 65536"/>
                <a:gd name="T7" fmla="*/ 0 60000 65536"/>
                <a:gd name="T8" fmla="*/ 0 60000 65536"/>
                <a:gd name="T9" fmla="*/ 0 w 306"/>
                <a:gd name="T10" fmla="*/ 0 h 108"/>
                <a:gd name="T11" fmla="*/ 306 w 306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6" h="108">
                  <a:moveTo>
                    <a:pt x="0" y="108"/>
                  </a:moveTo>
                  <a:lnTo>
                    <a:pt x="119" y="0"/>
                  </a:lnTo>
                  <a:lnTo>
                    <a:pt x="306" y="66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904" name="Freeform 174"/>
            <p:cNvSpPr>
              <a:spLocks/>
            </p:cNvSpPr>
            <p:nvPr/>
          </p:nvSpPr>
          <p:spPr bwMode="auto">
            <a:xfrm>
              <a:off x="1077" y="1782"/>
              <a:ext cx="132" cy="101"/>
            </a:xfrm>
            <a:custGeom>
              <a:avLst/>
              <a:gdLst>
                <a:gd name="T0" fmla="*/ 0 w 94"/>
                <a:gd name="T1" fmla="*/ 0 h 72"/>
                <a:gd name="T2" fmla="*/ 513 w 94"/>
                <a:gd name="T3" fmla="*/ 1079 h 72"/>
                <a:gd name="T4" fmla="*/ 741 w 94"/>
                <a:gd name="T5" fmla="*/ 1065 h 72"/>
                <a:gd name="T6" fmla="*/ 984 w 94"/>
                <a:gd name="T7" fmla="*/ 1065 h 72"/>
                <a:gd name="T8" fmla="*/ 1201 w 94"/>
                <a:gd name="T9" fmla="*/ 1065 h 72"/>
                <a:gd name="T10" fmla="*/ 1420 w 94"/>
                <a:gd name="T11" fmla="*/ 1079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"/>
                <a:gd name="T19" fmla="*/ 0 h 72"/>
                <a:gd name="T20" fmla="*/ 94 w 94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" h="72">
                  <a:moveTo>
                    <a:pt x="0" y="0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9" y="72"/>
                    <a:pt x="44" y="71"/>
                    <a:pt x="49" y="71"/>
                  </a:cubicBezTo>
                  <a:cubicBezTo>
                    <a:pt x="55" y="71"/>
                    <a:pt x="60" y="71"/>
                    <a:pt x="65" y="71"/>
                  </a:cubicBezTo>
                  <a:cubicBezTo>
                    <a:pt x="70" y="71"/>
                    <a:pt x="75" y="71"/>
                    <a:pt x="80" y="71"/>
                  </a:cubicBezTo>
                  <a:cubicBezTo>
                    <a:pt x="85" y="71"/>
                    <a:pt x="90" y="72"/>
                    <a:pt x="94" y="72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21" name="Freeform 175"/>
          <p:cNvSpPr>
            <a:spLocks/>
          </p:cNvSpPr>
          <p:nvPr/>
        </p:nvSpPr>
        <p:spPr bwMode="auto">
          <a:xfrm>
            <a:off x="1338263" y="2817813"/>
            <a:ext cx="371475" cy="307975"/>
          </a:xfrm>
          <a:custGeom>
            <a:avLst/>
            <a:gdLst>
              <a:gd name="T0" fmla="*/ 0 w 234"/>
              <a:gd name="T1" fmla="*/ 2147483647 h 194"/>
              <a:gd name="T2" fmla="*/ 2147483647 w 234"/>
              <a:gd name="T3" fmla="*/ 2147483647 h 194"/>
              <a:gd name="T4" fmla="*/ 2147483647 w 234"/>
              <a:gd name="T5" fmla="*/ 0 h 194"/>
              <a:gd name="T6" fmla="*/ 2147483647 w 234"/>
              <a:gd name="T7" fmla="*/ 2147483647 h 194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194"/>
              <a:gd name="T14" fmla="*/ 234 w 234"/>
              <a:gd name="T15" fmla="*/ 194 h 1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194">
                <a:moveTo>
                  <a:pt x="0" y="194"/>
                </a:moveTo>
                <a:lnTo>
                  <a:pt x="13" y="66"/>
                </a:lnTo>
                <a:lnTo>
                  <a:pt x="231" y="0"/>
                </a:lnTo>
                <a:lnTo>
                  <a:pt x="234" y="7"/>
                </a:ln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2" name="Freeform 176"/>
          <p:cNvSpPr>
            <a:spLocks/>
          </p:cNvSpPr>
          <p:nvPr/>
        </p:nvSpPr>
        <p:spPr bwMode="auto">
          <a:xfrm>
            <a:off x="771525" y="3125788"/>
            <a:ext cx="566738" cy="293687"/>
          </a:xfrm>
          <a:custGeom>
            <a:avLst/>
            <a:gdLst>
              <a:gd name="T0" fmla="*/ 0 w 254"/>
              <a:gd name="T1" fmla="*/ 2147483647 h 132"/>
              <a:gd name="T2" fmla="*/ 2147483647 w 254"/>
              <a:gd name="T3" fmla="*/ 2147483647 h 132"/>
              <a:gd name="T4" fmla="*/ 2147483647 w 254"/>
              <a:gd name="T5" fmla="*/ 2147483647 h 132"/>
              <a:gd name="T6" fmla="*/ 2147483647 w 254"/>
              <a:gd name="T7" fmla="*/ 2147483647 h 132"/>
              <a:gd name="T8" fmla="*/ 2147483647 w 254"/>
              <a:gd name="T9" fmla="*/ 2147483647 h 132"/>
              <a:gd name="T10" fmla="*/ 2147483647 w 254"/>
              <a:gd name="T11" fmla="*/ 2147483647 h 132"/>
              <a:gd name="T12" fmla="*/ 2147483647 w 254"/>
              <a:gd name="T13" fmla="*/ 0 h 1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4"/>
              <a:gd name="T22" fmla="*/ 0 h 132"/>
              <a:gd name="T23" fmla="*/ 254 w 254"/>
              <a:gd name="T24" fmla="*/ 132 h 1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4" h="132">
                <a:moveTo>
                  <a:pt x="0" y="132"/>
                </a:moveTo>
                <a:cubicBezTo>
                  <a:pt x="104" y="12"/>
                  <a:pt x="104" y="12"/>
                  <a:pt x="104" y="12"/>
                </a:cubicBezTo>
                <a:cubicBezTo>
                  <a:pt x="203" y="33"/>
                  <a:pt x="203" y="33"/>
                  <a:pt x="203" y="33"/>
                </a:cubicBezTo>
                <a:cubicBezTo>
                  <a:pt x="207" y="30"/>
                  <a:pt x="211" y="27"/>
                  <a:pt x="215" y="25"/>
                </a:cubicBezTo>
                <a:cubicBezTo>
                  <a:pt x="220" y="22"/>
                  <a:pt x="224" y="19"/>
                  <a:pt x="228" y="16"/>
                </a:cubicBezTo>
                <a:cubicBezTo>
                  <a:pt x="232" y="13"/>
                  <a:pt x="237" y="11"/>
                  <a:pt x="241" y="8"/>
                </a:cubicBezTo>
                <a:cubicBezTo>
                  <a:pt x="245" y="5"/>
                  <a:pt x="250" y="3"/>
                  <a:pt x="254" y="0"/>
                </a:cubicBez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" name="Freeform 178"/>
          <p:cNvSpPr>
            <a:spLocks/>
          </p:cNvSpPr>
          <p:nvPr/>
        </p:nvSpPr>
        <p:spPr bwMode="auto">
          <a:xfrm>
            <a:off x="625475" y="3617913"/>
            <a:ext cx="276225" cy="473075"/>
          </a:xfrm>
          <a:custGeom>
            <a:avLst/>
            <a:gdLst>
              <a:gd name="T0" fmla="*/ 2147483647 w 124"/>
              <a:gd name="T1" fmla="*/ 2147483647 h 212"/>
              <a:gd name="T2" fmla="*/ 0 w 124"/>
              <a:gd name="T3" fmla="*/ 2147483647 h 212"/>
              <a:gd name="T4" fmla="*/ 2147483647 w 124"/>
              <a:gd name="T5" fmla="*/ 2147483647 h 212"/>
              <a:gd name="T6" fmla="*/ 2147483647 w 124"/>
              <a:gd name="T7" fmla="*/ 2147483647 h 212"/>
              <a:gd name="T8" fmla="*/ 2147483647 w 124"/>
              <a:gd name="T9" fmla="*/ 0 h 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"/>
              <a:gd name="T16" fmla="*/ 0 h 212"/>
              <a:gd name="T17" fmla="*/ 124 w 124"/>
              <a:gd name="T18" fmla="*/ 212 h 2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" h="212">
                <a:moveTo>
                  <a:pt x="6" y="212"/>
                </a:moveTo>
                <a:cubicBezTo>
                  <a:pt x="0" y="74"/>
                  <a:pt x="0" y="74"/>
                  <a:pt x="0" y="74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8" y="16"/>
                  <a:pt x="120" y="11"/>
                  <a:pt x="121" y="7"/>
                </a:cubicBezTo>
                <a:cubicBezTo>
                  <a:pt x="122" y="4"/>
                  <a:pt x="123" y="2"/>
                  <a:pt x="124" y="0"/>
                </a:cubicBez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10" name="Group 220"/>
          <p:cNvGrpSpPr>
            <a:grpSpLocks/>
          </p:cNvGrpSpPr>
          <p:nvPr/>
        </p:nvGrpSpPr>
        <p:grpSpPr bwMode="auto">
          <a:xfrm>
            <a:off x="831850" y="4316413"/>
            <a:ext cx="465138" cy="477837"/>
            <a:chOff x="524" y="2719"/>
            <a:chExt cx="293" cy="301"/>
          </a:xfrm>
        </p:grpSpPr>
        <p:sp>
          <p:nvSpPr>
            <p:cNvPr id="34901" name="Freeform 164"/>
            <p:cNvSpPr>
              <a:spLocks/>
            </p:cNvSpPr>
            <p:nvPr/>
          </p:nvSpPr>
          <p:spPr bwMode="auto">
            <a:xfrm>
              <a:off x="524" y="2771"/>
              <a:ext cx="293" cy="249"/>
            </a:xfrm>
            <a:custGeom>
              <a:avLst/>
              <a:gdLst>
                <a:gd name="T0" fmla="*/ 293 w 293"/>
                <a:gd name="T1" fmla="*/ 249 h 249"/>
                <a:gd name="T2" fmla="*/ 110 w 293"/>
                <a:gd name="T3" fmla="*/ 144 h 249"/>
                <a:gd name="T4" fmla="*/ 0 w 293"/>
                <a:gd name="T5" fmla="*/ 0 h 249"/>
                <a:gd name="T6" fmla="*/ 0 60000 65536"/>
                <a:gd name="T7" fmla="*/ 0 60000 65536"/>
                <a:gd name="T8" fmla="*/ 0 60000 65536"/>
                <a:gd name="T9" fmla="*/ 0 w 293"/>
                <a:gd name="T10" fmla="*/ 0 h 249"/>
                <a:gd name="T11" fmla="*/ 293 w 293"/>
                <a:gd name="T12" fmla="*/ 249 h 2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3" h="249">
                  <a:moveTo>
                    <a:pt x="293" y="249"/>
                  </a:moveTo>
                  <a:lnTo>
                    <a:pt x="110" y="144"/>
                  </a:lnTo>
                  <a:lnTo>
                    <a:pt x="0" y="0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902" name="Line 180"/>
            <p:cNvSpPr>
              <a:spLocks noChangeShapeType="1"/>
            </p:cNvSpPr>
            <p:nvPr/>
          </p:nvSpPr>
          <p:spPr bwMode="auto">
            <a:xfrm flipV="1">
              <a:off x="524" y="2719"/>
              <a:ext cx="30" cy="52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Freeform 183"/>
          <p:cNvSpPr>
            <a:spLocks/>
          </p:cNvSpPr>
          <p:nvPr/>
        </p:nvSpPr>
        <p:spPr bwMode="auto">
          <a:xfrm>
            <a:off x="1593850" y="4595813"/>
            <a:ext cx="536575" cy="230187"/>
          </a:xfrm>
          <a:custGeom>
            <a:avLst/>
            <a:gdLst>
              <a:gd name="T0" fmla="*/ 2147483647 w 338"/>
              <a:gd name="T1" fmla="*/ 2147483647 h 145"/>
              <a:gd name="T2" fmla="*/ 2147483647 w 338"/>
              <a:gd name="T3" fmla="*/ 2147483647 h 145"/>
              <a:gd name="T4" fmla="*/ 0 w 338"/>
              <a:gd name="T5" fmla="*/ 0 h 145"/>
              <a:gd name="T6" fmla="*/ 0 60000 65536"/>
              <a:gd name="T7" fmla="*/ 0 60000 65536"/>
              <a:gd name="T8" fmla="*/ 0 60000 65536"/>
              <a:gd name="T9" fmla="*/ 0 w 338"/>
              <a:gd name="T10" fmla="*/ 0 h 145"/>
              <a:gd name="T11" fmla="*/ 338 w 338"/>
              <a:gd name="T12" fmla="*/ 145 h 1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8" h="145">
                <a:moveTo>
                  <a:pt x="338" y="72"/>
                </a:moveTo>
                <a:lnTo>
                  <a:pt x="91" y="145"/>
                </a:lnTo>
                <a:lnTo>
                  <a:pt x="0" y="0"/>
                </a:lnTo>
              </a:path>
            </a:pathLst>
          </a:cu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11" name="Group 223"/>
          <p:cNvGrpSpPr>
            <a:grpSpLocks/>
          </p:cNvGrpSpPr>
          <p:nvPr/>
        </p:nvGrpSpPr>
        <p:grpSpPr bwMode="auto">
          <a:xfrm>
            <a:off x="2130425" y="4354513"/>
            <a:ext cx="130175" cy="355600"/>
            <a:chOff x="1342" y="2743"/>
            <a:chExt cx="82" cy="224"/>
          </a:xfrm>
        </p:grpSpPr>
        <p:sp>
          <p:nvSpPr>
            <p:cNvPr id="34899" name="Freeform 160"/>
            <p:cNvSpPr>
              <a:spLocks/>
            </p:cNvSpPr>
            <p:nvPr/>
          </p:nvSpPr>
          <p:spPr bwMode="auto">
            <a:xfrm>
              <a:off x="1345" y="2743"/>
              <a:ext cx="79" cy="56"/>
            </a:xfrm>
            <a:custGeom>
              <a:avLst/>
              <a:gdLst>
                <a:gd name="T0" fmla="*/ 876 w 56"/>
                <a:gd name="T1" fmla="*/ 0 h 40"/>
                <a:gd name="T2" fmla="*/ 677 w 56"/>
                <a:gd name="T3" fmla="*/ 157 h 40"/>
                <a:gd name="T4" fmla="*/ 460 w 56"/>
                <a:gd name="T5" fmla="*/ 308 h 40"/>
                <a:gd name="T6" fmla="*/ 233 w 56"/>
                <a:gd name="T7" fmla="*/ 452 h 40"/>
                <a:gd name="T8" fmla="*/ 0 w 56"/>
                <a:gd name="T9" fmla="*/ 58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40"/>
                <a:gd name="T17" fmla="*/ 56 w 56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40">
                  <a:moveTo>
                    <a:pt x="56" y="0"/>
                  </a:moveTo>
                  <a:cubicBezTo>
                    <a:pt x="52" y="3"/>
                    <a:pt x="47" y="7"/>
                    <a:pt x="43" y="11"/>
                  </a:cubicBezTo>
                  <a:cubicBezTo>
                    <a:pt x="38" y="14"/>
                    <a:pt x="34" y="18"/>
                    <a:pt x="29" y="21"/>
                  </a:cubicBezTo>
                  <a:cubicBezTo>
                    <a:pt x="24" y="24"/>
                    <a:pt x="19" y="27"/>
                    <a:pt x="15" y="31"/>
                  </a:cubicBezTo>
                  <a:cubicBezTo>
                    <a:pt x="10" y="34"/>
                    <a:pt x="5" y="37"/>
                    <a:pt x="0" y="40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900" name="Line 185"/>
            <p:cNvSpPr>
              <a:spLocks noChangeShapeType="1"/>
            </p:cNvSpPr>
            <p:nvPr/>
          </p:nvSpPr>
          <p:spPr bwMode="auto">
            <a:xfrm flipH="1">
              <a:off x="1342" y="2799"/>
              <a:ext cx="3" cy="168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" name="Line 201"/>
          <p:cNvSpPr>
            <a:spLocks noChangeShapeType="1"/>
          </p:cNvSpPr>
          <p:nvPr/>
        </p:nvSpPr>
        <p:spPr bwMode="auto">
          <a:xfrm>
            <a:off x="2405063" y="2922588"/>
            <a:ext cx="93662" cy="269875"/>
          </a:xfrm>
          <a:prstGeom prst="line">
            <a:avLst/>
          </a:pr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Group 253"/>
          <p:cNvGrpSpPr>
            <a:grpSpLocks/>
          </p:cNvGrpSpPr>
          <p:nvPr/>
        </p:nvGrpSpPr>
        <p:grpSpPr bwMode="auto">
          <a:xfrm>
            <a:off x="1711325" y="1922463"/>
            <a:ext cx="2635250" cy="1455737"/>
            <a:chOff x="1078" y="1211"/>
            <a:chExt cx="1660" cy="917"/>
          </a:xfrm>
        </p:grpSpPr>
        <p:sp>
          <p:nvSpPr>
            <p:cNvPr id="34866" name="Line 84"/>
            <p:cNvSpPr>
              <a:spLocks noChangeShapeType="1"/>
            </p:cNvSpPr>
            <p:nvPr/>
          </p:nvSpPr>
          <p:spPr bwMode="auto">
            <a:xfrm flipH="1" flipV="1">
              <a:off x="1445" y="1975"/>
              <a:ext cx="1" cy="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7" name="Freeform 186"/>
            <p:cNvSpPr>
              <a:spLocks/>
            </p:cNvSpPr>
            <p:nvPr/>
          </p:nvSpPr>
          <p:spPr bwMode="auto">
            <a:xfrm>
              <a:off x="1629" y="1348"/>
              <a:ext cx="79" cy="149"/>
            </a:xfrm>
            <a:custGeom>
              <a:avLst/>
              <a:gdLst>
                <a:gd name="T0" fmla="*/ 1 w 79"/>
                <a:gd name="T1" fmla="*/ 80 h 149"/>
                <a:gd name="T2" fmla="*/ 0 w 79"/>
                <a:gd name="T3" fmla="*/ 77 h 149"/>
                <a:gd name="T4" fmla="*/ 37 w 79"/>
                <a:gd name="T5" fmla="*/ 0 h 149"/>
                <a:gd name="T6" fmla="*/ 79 w 79"/>
                <a:gd name="T7" fmla="*/ 149 h 1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49"/>
                <a:gd name="T14" fmla="*/ 79 w 79"/>
                <a:gd name="T15" fmla="*/ 149 h 1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49">
                  <a:moveTo>
                    <a:pt x="1" y="80"/>
                  </a:moveTo>
                  <a:lnTo>
                    <a:pt x="0" y="77"/>
                  </a:lnTo>
                  <a:lnTo>
                    <a:pt x="37" y="0"/>
                  </a:lnTo>
                  <a:lnTo>
                    <a:pt x="79" y="149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68" name="Line 187"/>
            <p:cNvSpPr>
              <a:spLocks noChangeShapeType="1"/>
            </p:cNvSpPr>
            <p:nvPr/>
          </p:nvSpPr>
          <p:spPr bwMode="auto">
            <a:xfrm>
              <a:off x="1193" y="1679"/>
              <a:ext cx="1" cy="1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9" name="Freeform 188"/>
            <p:cNvSpPr>
              <a:spLocks/>
            </p:cNvSpPr>
            <p:nvPr/>
          </p:nvSpPr>
          <p:spPr bwMode="auto">
            <a:xfrm>
              <a:off x="1078" y="1591"/>
              <a:ext cx="90" cy="167"/>
            </a:xfrm>
            <a:custGeom>
              <a:avLst/>
              <a:gdLst>
                <a:gd name="T0" fmla="*/ 72 w 90"/>
                <a:gd name="T1" fmla="*/ 167 h 167"/>
                <a:gd name="T2" fmla="*/ 0 w 90"/>
                <a:gd name="T3" fmla="*/ 0 h 167"/>
                <a:gd name="T4" fmla="*/ 90 w 90"/>
                <a:gd name="T5" fmla="*/ 26 h 167"/>
                <a:gd name="T6" fmla="*/ 90 w 90"/>
                <a:gd name="T7" fmla="*/ 29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67"/>
                <a:gd name="T14" fmla="*/ 90 w 90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67">
                  <a:moveTo>
                    <a:pt x="72" y="167"/>
                  </a:moveTo>
                  <a:lnTo>
                    <a:pt x="0" y="0"/>
                  </a:lnTo>
                  <a:lnTo>
                    <a:pt x="90" y="26"/>
                  </a:lnTo>
                  <a:lnTo>
                    <a:pt x="90" y="29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0" name="Freeform 189"/>
            <p:cNvSpPr>
              <a:spLocks/>
            </p:cNvSpPr>
            <p:nvPr/>
          </p:nvSpPr>
          <p:spPr bwMode="auto">
            <a:xfrm>
              <a:off x="1746" y="1511"/>
              <a:ext cx="35" cy="87"/>
            </a:xfrm>
            <a:custGeom>
              <a:avLst/>
              <a:gdLst>
                <a:gd name="T0" fmla="*/ 5 w 35"/>
                <a:gd name="T1" fmla="*/ 87 h 87"/>
                <a:gd name="T2" fmla="*/ 0 w 35"/>
                <a:gd name="T3" fmla="*/ 64 h 87"/>
                <a:gd name="T4" fmla="*/ 15 w 35"/>
                <a:gd name="T5" fmla="*/ 0 h 87"/>
                <a:gd name="T6" fmla="*/ 35 w 35"/>
                <a:gd name="T7" fmla="*/ 74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"/>
                <a:gd name="T13" fmla="*/ 0 h 87"/>
                <a:gd name="T14" fmla="*/ 35 w 35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" h="87">
                  <a:moveTo>
                    <a:pt x="5" y="87"/>
                  </a:moveTo>
                  <a:lnTo>
                    <a:pt x="0" y="64"/>
                  </a:lnTo>
                  <a:lnTo>
                    <a:pt x="15" y="0"/>
                  </a:lnTo>
                  <a:lnTo>
                    <a:pt x="35" y="74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1" name="Freeform 190"/>
            <p:cNvSpPr>
              <a:spLocks/>
            </p:cNvSpPr>
            <p:nvPr/>
          </p:nvSpPr>
          <p:spPr bwMode="auto">
            <a:xfrm>
              <a:off x="1635" y="1575"/>
              <a:ext cx="116" cy="206"/>
            </a:xfrm>
            <a:custGeom>
              <a:avLst/>
              <a:gdLst>
                <a:gd name="T0" fmla="*/ 95 w 116"/>
                <a:gd name="T1" fmla="*/ 193 h 206"/>
                <a:gd name="T2" fmla="*/ 52 w 116"/>
                <a:gd name="T3" fmla="*/ 206 h 206"/>
                <a:gd name="T4" fmla="*/ 0 w 116"/>
                <a:gd name="T5" fmla="*/ 33 h 206"/>
                <a:gd name="T6" fmla="*/ 111 w 116"/>
                <a:gd name="T7" fmla="*/ 0 h 206"/>
                <a:gd name="T8" fmla="*/ 116 w 116"/>
                <a:gd name="T9" fmla="*/ 23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206"/>
                <a:gd name="T17" fmla="*/ 116 w 116"/>
                <a:gd name="T18" fmla="*/ 206 h 2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206">
                  <a:moveTo>
                    <a:pt x="95" y="193"/>
                  </a:moveTo>
                  <a:lnTo>
                    <a:pt x="52" y="206"/>
                  </a:lnTo>
                  <a:lnTo>
                    <a:pt x="0" y="33"/>
                  </a:lnTo>
                  <a:lnTo>
                    <a:pt x="111" y="0"/>
                  </a:lnTo>
                  <a:lnTo>
                    <a:pt x="116" y="23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2" name="Freeform 191"/>
            <p:cNvSpPr>
              <a:spLocks/>
            </p:cNvSpPr>
            <p:nvPr/>
          </p:nvSpPr>
          <p:spPr bwMode="auto">
            <a:xfrm>
              <a:off x="1573" y="1608"/>
              <a:ext cx="114" cy="234"/>
            </a:xfrm>
            <a:custGeom>
              <a:avLst/>
              <a:gdLst>
                <a:gd name="T0" fmla="*/ 676 w 81"/>
                <a:gd name="T1" fmla="*/ 0 h 167"/>
                <a:gd name="T2" fmla="*/ 1244 w 81"/>
                <a:gd name="T3" fmla="*/ 1826 h 167"/>
                <a:gd name="T4" fmla="*/ 1127 w 81"/>
                <a:gd name="T5" fmla="*/ 2005 h 167"/>
                <a:gd name="T6" fmla="*/ 973 w 81"/>
                <a:gd name="T7" fmla="*/ 2172 h 167"/>
                <a:gd name="T8" fmla="*/ 801 w 81"/>
                <a:gd name="T9" fmla="*/ 2333 h 167"/>
                <a:gd name="T10" fmla="*/ 614 w 81"/>
                <a:gd name="T11" fmla="*/ 2487 h 167"/>
                <a:gd name="T12" fmla="*/ 0 w 81"/>
                <a:gd name="T13" fmla="*/ 664 h 167"/>
                <a:gd name="T14" fmla="*/ 193 w 81"/>
                <a:gd name="T15" fmla="*/ 527 h 167"/>
                <a:gd name="T16" fmla="*/ 376 w 81"/>
                <a:gd name="T17" fmla="*/ 363 h 167"/>
                <a:gd name="T18" fmla="*/ 539 w 81"/>
                <a:gd name="T19" fmla="*/ 185 h 167"/>
                <a:gd name="T20" fmla="*/ 676 w 81"/>
                <a:gd name="T21" fmla="*/ 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1"/>
                <a:gd name="T34" fmla="*/ 0 h 167"/>
                <a:gd name="T35" fmla="*/ 81 w 81"/>
                <a:gd name="T36" fmla="*/ 167 h 1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1" h="167">
                  <a:moveTo>
                    <a:pt x="44" y="0"/>
                  </a:moveTo>
                  <a:cubicBezTo>
                    <a:pt x="81" y="123"/>
                    <a:pt x="81" y="123"/>
                    <a:pt x="81" y="123"/>
                  </a:cubicBezTo>
                  <a:cubicBezTo>
                    <a:pt x="79" y="127"/>
                    <a:pt x="76" y="131"/>
                    <a:pt x="73" y="135"/>
                  </a:cubicBezTo>
                  <a:cubicBezTo>
                    <a:pt x="70" y="139"/>
                    <a:pt x="66" y="143"/>
                    <a:pt x="63" y="146"/>
                  </a:cubicBezTo>
                  <a:cubicBezTo>
                    <a:pt x="59" y="150"/>
                    <a:pt x="56" y="154"/>
                    <a:pt x="52" y="157"/>
                  </a:cubicBezTo>
                  <a:cubicBezTo>
                    <a:pt x="48" y="161"/>
                    <a:pt x="44" y="164"/>
                    <a:pt x="40" y="1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" y="42"/>
                    <a:pt x="9" y="38"/>
                    <a:pt x="13" y="35"/>
                  </a:cubicBezTo>
                  <a:cubicBezTo>
                    <a:pt x="17" y="31"/>
                    <a:pt x="21" y="27"/>
                    <a:pt x="24" y="24"/>
                  </a:cubicBezTo>
                  <a:cubicBezTo>
                    <a:pt x="28" y="20"/>
                    <a:pt x="31" y="16"/>
                    <a:pt x="35" y="12"/>
                  </a:cubicBezTo>
                  <a:cubicBezTo>
                    <a:pt x="38" y="8"/>
                    <a:pt x="41" y="4"/>
                    <a:pt x="44" y="0"/>
                  </a:cubicBez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3" name="Freeform 192"/>
            <p:cNvSpPr>
              <a:spLocks/>
            </p:cNvSpPr>
            <p:nvPr/>
          </p:nvSpPr>
          <p:spPr bwMode="auto">
            <a:xfrm>
              <a:off x="1210" y="1741"/>
              <a:ext cx="118" cy="118"/>
            </a:xfrm>
            <a:custGeom>
              <a:avLst/>
              <a:gdLst>
                <a:gd name="T0" fmla="*/ 26 w 118"/>
                <a:gd name="T1" fmla="*/ 118 h 118"/>
                <a:gd name="T2" fmla="*/ 0 w 118"/>
                <a:gd name="T3" fmla="*/ 58 h 118"/>
                <a:gd name="T4" fmla="*/ 104 w 118"/>
                <a:gd name="T5" fmla="*/ 0 h 118"/>
                <a:gd name="T6" fmla="*/ 118 w 118"/>
                <a:gd name="T7" fmla="*/ 34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8"/>
                <a:gd name="T14" fmla="*/ 118 w 118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8">
                  <a:moveTo>
                    <a:pt x="26" y="118"/>
                  </a:moveTo>
                  <a:lnTo>
                    <a:pt x="0" y="58"/>
                  </a:lnTo>
                  <a:lnTo>
                    <a:pt x="104" y="0"/>
                  </a:lnTo>
                  <a:lnTo>
                    <a:pt x="118" y="34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4" name="Freeform 193"/>
            <p:cNvSpPr>
              <a:spLocks/>
            </p:cNvSpPr>
            <p:nvPr/>
          </p:nvSpPr>
          <p:spPr bwMode="auto">
            <a:xfrm>
              <a:off x="1148" y="1765"/>
              <a:ext cx="88" cy="118"/>
            </a:xfrm>
            <a:custGeom>
              <a:avLst/>
              <a:gdLst>
                <a:gd name="T0" fmla="*/ 52 w 88"/>
                <a:gd name="T1" fmla="*/ 118 h 118"/>
                <a:gd name="T2" fmla="*/ 0 w 88"/>
                <a:gd name="T3" fmla="*/ 0 h 118"/>
                <a:gd name="T4" fmla="*/ 62 w 88"/>
                <a:gd name="T5" fmla="*/ 34 h 118"/>
                <a:gd name="T6" fmla="*/ 88 w 88"/>
                <a:gd name="T7" fmla="*/ 94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8"/>
                <a:gd name="T14" fmla="*/ 88 w 88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8">
                  <a:moveTo>
                    <a:pt x="52" y="118"/>
                  </a:moveTo>
                  <a:lnTo>
                    <a:pt x="0" y="0"/>
                  </a:lnTo>
                  <a:lnTo>
                    <a:pt x="62" y="34"/>
                  </a:lnTo>
                  <a:lnTo>
                    <a:pt x="88" y="94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5" name="Freeform 194"/>
            <p:cNvSpPr>
              <a:spLocks/>
            </p:cNvSpPr>
            <p:nvPr/>
          </p:nvSpPr>
          <p:spPr bwMode="auto">
            <a:xfrm>
              <a:off x="1314" y="1740"/>
              <a:ext cx="127" cy="74"/>
            </a:xfrm>
            <a:custGeom>
              <a:avLst/>
              <a:gdLst>
                <a:gd name="T0" fmla="*/ 157 w 90"/>
                <a:gd name="T1" fmla="*/ 363 h 53"/>
                <a:gd name="T2" fmla="*/ 0 w 90"/>
                <a:gd name="T3" fmla="*/ 1 h 53"/>
                <a:gd name="T4" fmla="*/ 222 w 90"/>
                <a:gd name="T5" fmla="*/ 29 h 53"/>
                <a:gd name="T6" fmla="*/ 425 w 90"/>
                <a:gd name="T7" fmla="*/ 40 h 53"/>
                <a:gd name="T8" fmla="*/ 649 w 90"/>
                <a:gd name="T9" fmla="*/ 40 h 53"/>
                <a:gd name="T10" fmla="*/ 881 w 90"/>
                <a:gd name="T11" fmla="*/ 29 h 53"/>
                <a:gd name="T12" fmla="*/ 944 w 90"/>
                <a:gd name="T13" fmla="*/ 1 h 53"/>
                <a:gd name="T14" fmla="*/ 996 w 90"/>
                <a:gd name="T15" fmla="*/ 1 h 53"/>
                <a:gd name="T16" fmla="*/ 1060 w 90"/>
                <a:gd name="T17" fmla="*/ 0 h 53"/>
                <a:gd name="T18" fmla="*/ 1108 w 90"/>
                <a:gd name="T19" fmla="*/ 0 h 53"/>
                <a:gd name="T20" fmla="*/ 1415 w 90"/>
                <a:gd name="T21" fmla="*/ 764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53"/>
                <a:gd name="T35" fmla="*/ 90 w 90"/>
                <a:gd name="T36" fmla="*/ 53 h 5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53">
                  <a:moveTo>
                    <a:pt x="10" y="2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2"/>
                    <a:pt x="9" y="2"/>
                    <a:pt x="14" y="2"/>
                  </a:cubicBezTo>
                  <a:cubicBezTo>
                    <a:pt x="18" y="3"/>
                    <a:pt x="23" y="3"/>
                    <a:pt x="27" y="3"/>
                  </a:cubicBezTo>
                  <a:cubicBezTo>
                    <a:pt x="32" y="3"/>
                    <a:pt x="37" y="3"/>
                    <a:pt x="41" y="3"/>
                  </a:cubicBezTo>
                  <a:cubicBezTo>
                    <a:pt x="46" y="3"/>
                    <a:pt x="51" y="2"/>
                    <a:pt x="56" y="2"/>
                  </a:cubicBezTo>
                  <a:cubicBezTo>
                    <a:pt x="57" y="2"/>
                    <a:pt x="58" y="1"/>
                    <a:pt x="60" y="1"/>
                  </a:cubicBezTo>
                  <a:cubicBezTo>
                    <a:pt x="61" y="1"/>
                    <a:pt x="62" y="1"/>
                    <a:pt x="63" y="1"/>
                  </a:cubicBezTo>
                  <a:cubicBezTo>
                    <a:pt x="64" y="1"/>
                    <a:pt x="66" y="0"/>
                    <a:pt x="67" y="0"/>
                  </a:cubicBezTo>
                  <a:cubicBezTo>
                    <a:pt x="68" y="0"/>
                    <a:pt x="69" y="0"/>
                    <a:pt x="70" y="0"/>
                  </a:cubicBezTo>
                  <a:cubicBezTo>
                    <a:pt x="90" y="53"/>
                    <a:pt x="90" y="53"/>
                    <a:pt x="90" y="53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6" name="Freeform 195"/>
            <p:cNvSpPr>
              <a:spLocks/>
            </p:cNvSpPr>
            <p:nvPr/>
          </p:nvSpPr>
          <p:spPr bwMode="auto">
            <a:xfrm>
              <a:off x="1573" y="1671"/>
              <a:ext cx="56" cy="258"/>
            </a:xfrm>
            <a:custGeom>
              <a:avLst/>
              <a:gdLst>
                <a:gd name="T0" fmla="*/ 0 w 56"/>
                <a:gd name="T1" fmla="*/ 0 h 258"/>
                <a:gd name="T2" fmla="*/ 56 w 56"/>
                <a:gd name="T3" fmla="*/ 171 h 258"/>
                <a:gd name="T4" fmla="*/ 56 w 56"/>
                <a:gd name="T5" fmla="*/ 258 h 258"/>
                <a:gd name="T6" fmla="*/ 0 w 56"/>
                <a:gd name="T7" fmla="*/ 87 h 258"/>
                <a:gd name="T8" fmla="*/ 0 w 56"/>
                <a:gd name="T9" fmla="*/ 0 h 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258"/>
                <a:gd name="T17" fmla="*/ 56 w 56"/>
                <a:gd name="T18" fmla="*/ 258 h 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258">
                  <a:moveTo>
                    <a:pt x="0" y="0"/>
                  </a:moveTo>
                  <a:lnTo>
                    <a:pt x="56" y="171"/>
                  </a:lnTo>
                  <a:lnTo>
                    <a:pt x="56" y="258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7" name="Freeform 196"/>
            <p:cNvSpPr>
              <a:spLocks/>
            </p:cNvSpPr>
            <p:nvPr/>
          </p:nvSpPr>
          <p:spPr bwMode="auto">
            <a:xfrm>
              <a:off x="1413" y="1740"/>
              <a:ext cx="88" cy="95"/>
            </a:xfrm>
            <a:custGeom>
              <a:avLst/>
              <a:gdLst>
                <a:gd name="T0" fmla="*/ 28 w 88"/>
                <a:gd name="T1" fmla="*/ 74 h 95"/>
                <a:gd name="T2" fmla="*/ 0 w 88"/>
                <a:gd name="T3" fmla="*/ 0 h 95"/>
                <a:gd name="T4" fmla="*/ 74 w 88"/>
                <a:gd name="T5" fmla="*/ 56 h 95"/>
                <a:gd name="T6" fmla="*/ 88 w 88"/>
                <a:gd name="T7" fmla="*/ 95 h 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95"/>
                <a:gd name="T14" fmla="*/ 88 w 88"/>
                <a:gd name="T15" fmla="*/ 95 h 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95">
                  <a:moveTo>
                    <a:pt x="28" y="74"/>
                  </a:moveTo>
                  <a:lnTo>
                    <a:pt x="0" y="0"/>
                  </a:lnTo>
                  <a:lnTo>
                    <a:pt x="74" y="56"/>
                  </a:lnTo>
                  <a:lnTo>
                    <a:pt x="88" y="95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8" name="Freeform 197"/>
            <p:cNvSpPr>
              <a:spLocks/>
            </p:cNvSpPr>
            <p:nvPr/>
          </p:nvSpPr>
          <p:spPr bwMode="auto">
            <a:xfrm>
              <a:off x="1078" y="1320"/>
              <a:ext cx="683" cy="479"/>
            </a:xfrm>
            <a:custGeom>
              <a:avLst/>
              <a:gdLst>
                <a:gd name="T0" fmla="*/ 6333 w 486"/>
                <a:gd name="T1" fmla="*/ 1769 h 341"/>
                <a:gd name="T2" fmla="*/ 7396 w 486"/>
                <a:gd name="T3" fmla="*/ 2056 h 341"/>
                <a:gd name="T4" fmla="*/ 7236 w 486"/>
                <a:gd name="T5" fmla="*/ 2769 h 341"/>
                <a:gd name="T6" fmla="*/ 6032 w 486"/>
                <a:gd name="T7" fmla="*/ 3110 h 341"/>
                <a:gd name="T8" fmla="*/ 5894 w 486"/>
                <a:gd name="T9" fmla="*/ 3287 h 341"/>
                <a:gd name="T10" fmla="*/ 5717 w 486"/>
                <a:gd name="T11" fmla="*/ 3472 h 341"/>
                <a:gd name="T12" fmla="*/ 5554 w 486"/>
                <a:gd name="T13" fmla="*/ 3634 h 341"/>
                <a:gd name="T14" fmla="*/ 5360 w 486"/>
                <a:gd name="T15" fmla="*/ 3788 h 341"/>
                <a:gd name="T16" fmla="*/ 5360 w 486"/>
                <a:gd name="T17" fmla="*/ 4725 h 341"/>
                <a:gd name="T18" fmla="*/ 4430 w 486"/>
                <a:gd name="T19" fmla="*/ 5138 h 341"/>
                <a:gd name="T20" fmla="*/ 3610 w 486"/>
                <a:gd name="T21" fmla="*/ 4533 h 341"/>
                <a:gd name="T22" fmla="*/ 3572 w 486"/>
                <a:gd name="T23" fmla="*/ 4533 h 341"/>
                <a:gd name="T24" fmla="*/ 3519 w 486"/>
                <a:gd name="T25" fmla="*/ 4540 h 341"/>
                <a:gd name="T26" fmla="*/ 3464 w 486"/>
                <a:gd name="T27" fmla="*/ 4540 h 341"/>
                <a:gd name="T28" fmla="*/ 3416 w 486"/>
                <a:gd name="T29" fmla="*/ 4562 h 341"/>
                <a:gd name="T30" fmla="*/ 3177 w 486"/>
                <a:gd name="T31" fmla="*/ 4579 h 341"/>
                <a:gd name="T32" fmla="*/ 2964 w 486"/>
                <a:gd name="T33" fmla="*/ 4579 h 341"/>
                <a:gd name="T34" fmla="*/ 2773 w 486"/>
                <a:gd name="T35" fmla="*/ 4562 h 341"/>
                <a:gd name="T36" fmla="*/ 2559 w 486"/>
                <a:gd name="T37" fmla="*/ 4540 h 341"/>
                <a:gd name="T38" fmla="*/ 1432 w 486"/>
                <a:gd name="T39" fmla="*/ 5165 h 341"/>
                <a:gd name="T40" fmla="*/ 759 w 486"/>
                <a:gd name="T41" fmla="*/ 4801 h 341"/>
                <a:gd name="T42" fmla="*/ 1248 w 486"/>
                <a:gd name="T43" fmla="*/ 3867 h 341"/>
                <a:gd name="T44" fmla="*/ 1137 w 486"/>
                <a:gd name="T45" fmla="*/ 3706 h 341"/>
                <a:gd name="T46" fmla="*/ 1067 w 486"/>
                <a:gd name="T47" fmla="*/ 3568 h 341"/>
                <a:gd name="T48" fmla="*/ 1012 w 486"/>
                <a:gd name="T49" fmla="*/ 3395 h 341"/>
                <a:gd name="T50" fmla="*/ 971 w 486"/>
                <a:gd name="T51" fmla="*/ 3220 h 341"/>
                <a:gd name="T52" fmla="*/ 0 w 486"/>
                <a:gd name="T53" fmla="*/ 2926 h 341"/>
                <a:gd name="T54" fmla="*/ 191 w 486"/>
                <a:gd name="T55" fmla="*/ 2259 h 341"/>
                <a:gd name="T56" fmla="*/ 1365 w 486"/>
                <a:gd name="T57" fmla="*/ 1916 h 341"/>
                <a:gd name="T58" fmla="*/ 1525 w 486"/>
                <a:gd name="T59" fmla="*/ 1752 h 341"/>
                <a:gd name="T60" fmla="*/ 1677 w 486"/>
                <a:gd name="T61" fmla="*/ 1576 h 341"/>
                <a:gd name="T62" fmla="*/ 1848 w 486"/>
                <a:gd name="T63" fmla="*/ 1423 h 341"/>
                <a:gd name="T64" fmla="*/ 2032 w 486"/>
                <a:gd name="T65" fmla="*/ 1273 h 341"/>
                <a:gd name="T66" fmla="*/ 2108 w 486"/>
                <a:gd name="T67" fmla="*/ 444 h 341"/>
                <a:gd name="T68" fmla="*/ 2923 w 486"/>
                <a:gd name="T69" fmla="*/ 108 h 341"/>
                <a:gd name="T70" fmla="*/ 3650 w 486"/>
                <a:gd name="T71" fmla="*/ 608 h 341"/>
                <a:gd name="T72" fmla="*/ 3705 w 486"/>
                <a:gd name="T73" fmla="*/ 594 h 341"/>
                <a:gd name="T74" fmla="*/ 3761 w 486"/>
                <a:gd name="T75" fmla="*/ 594 h 341"/>
                <a:gd name="T76" fmla="*/ 3800 w 486"/>
                <a:gd name="T77" fmla="*/ 569 h 341"/>
                <a:gd name="T78" fmla="*/ 3853 w 486"/>
                <a:gd name="T79" fmla="*/ 569 h 341"/>
                <a:gd name="T80" fmla="*/ 4060 w 486"/>
                <a:gd name="T81" fmla="*/ 552 h 341"/>
                <a:gd name="T82" fmla="*/ 4254 w 486"/>
                <a:gd name="T83" fmla="*/ 552 h 341"/>
                <a:gd name="T84" fmla="*/ 4463 w 486"/>
                <a:gd name="T85" fmla="*/ 552 h 341"/>
                <a:gd name="T86" fmla="*/ 4642 w 486"/>
                <a:gd name="T87" fmla="*/ 566 h 341"/>
                <a:gd name="T88" fmla="*/ 5665 w 486"/>
                <a:gd name="T89" fmla="*/ 0 h 341"/>
                <a:gd name="T90" fmla="*/ 6354 w 486"/>
                <a:gd name="T91" fmla="*/ 301 h 341"/>
                <a:gd name="T92" fmla="*/ 5964 w 486"/>
                <a:gd name="T93" fmla="*/ 1125 h 341"/>
                <a:gd name="T94" fmla="*/ 6085 w 486"/>
                <a:gd name="T95" fmla="*/ 1273 h 341"/>
                <a:gd name="T96" fmla="*/ 6196 w 486"/>
                <a:gd name="T97" fmla="*/ 1437 h 341"/>
                <a:gd name="T98" fmla="*/ 6272 w 486"/>
                <a:gd name="T99" fmla="*/ 1580 h 341"/>
                <a:gd name="T100" fmla="*/ 6333 w 486"/>
                <a:gd name="T101" fmla="*/ 1769 h 34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86"/>
                <a:gd name="T154" fmla="*/ 0 h 341"/>
                <a:gd name="T155" fmla="*/ 486 w 486"/>
                <a:gd name="T156" fmla="*/ 341 h 34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86" h="341">
                  <a:moveTo>
                    <a:pt x="416" y="117"/>
                  </a:moveTo>
                  <a:cubicBezTo>
                    <a:pt x="486" y="136"/>
                    <a:pt x="486" y="136"/>
                    <a:pt x="486" y="136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396" y="205"/>
                    <a:pt x="396" y="205"/>
                    <a:pt x="396" y="205"/>
                  </a:cubicBezTo>
                  <a:cubicBezTo>
                    <a:pt x="393" y="209"/>
                    <a:pt x="390" y="213"/>
                    <a:pt x="387" y="217"/>
                  </a:cubicBezTo>
                  <a:cubicBezTo>
                    <a:pt x="383" y="221"/>
                    <a:pt x="380" y="225"/>
                    <a:pt x="376" y="229"/>
                  </a:cubicBezTo>
                  <a:cubicBezTo>
                    <a:pt x="373" y="232"/>
                    <a:pt x="369" y="236"/>
                    <a:pt x="365" y="240"/>
                  </a:cubicBezTo>
                  <a:cubicBezTo>
                    <a:pt x="361" y="243"/>
                    <a:pt x="356" y="247"/>
                    <a:pt x="352" y="250"/>
                  </a:cubicBezTo>
                  <a:cubicBezTo>
                    <a:pt x="352" y="312"/>
                    <a:pt x="352" y="312"/>
                    <a:pt x="352" y="312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38" y="299"/>
                    <a:pt x="238" y="299"/>
                    <a:pt x="238" y="299"/>
                  </a:cubicBezTo>
                  <a:cubicBezTo>
                    <a:pt x="237" y="299"/>
                    <a:pt x="236" y="299"/>
                    <a:pt x="235" y="299"/>
                  </a:cubicBezTo>
                  <a:cubicBezTo>
                    <a:pt x="234" y="299"/>
                    <a:pt x="232" y="300"/>
                    <a:pt x="231" y="300"/>
                  </a:cubicBezTo>
                  <a:cubicBezTo>
                    <a:pt x="230" y="300"/>
                    <a:pt x="229" y="300"/>
                    <a:pt x="228" y="300"/>
                  </a:cubicBezTo>
                  <a:cubicBezTo>
                    <a:pt x="226" y="300"/>
                    <a:pt x="225" y="301"/>
                    <a:pt x="224" y="301"/>
                  </a:cubicBezTo>
                  <a:cubicBezTo>
                    <a:pt x="219" y="301"/>
                    <a:pt x="214" y="302"/>
                    <a:pt x="209" y="302"/>
                  </a:cubicBezTo>
                  <a:cubicBezTo>
                    <a:pt x="205" y="302"/>
                    <a:pt x="200" y="302"/>
                    <a:pt x="195" y="302"/>
                  </a:cubicBezTo>
                  <a:cubicBezTo>
                    <a:pt x="191" y="302"/>
                    <a:pt x="186" y="302"/>
                    <a:pt x="182" y="301"/>
                  </a:cubicBezTo>
                  <a:cubicBezTo>
                    <a:pt x="177" y="301"/>
                    <a:pt x="173" y="301"/>
                    <a:pt x="168" y="300"/>
                  </a:cubicBezTo>
                  <a:cubicBezTo>
                    <a:pt x="94" y="341"/>
                    <a:pt x="94" y="341"/>
                    <a:pt x="94" y="341"/>
                  </a:cubicBezTo>
                  <a:cubicBezTo>
                    <a:pt x="50" y="317"/>
                    <a:pt x="50" y="317"/>
                    <a:pt x="50" y="317"/>
                  </a:cubicBezTo>
                  <a:cubicBezTo>
                    <a:pt x="82" y="255"/>
                    <a:pt x="82" y="255"/>
                    <a:pt x="82" y="255"/>
                  </a:cubicBezTo>
                  <a:cubicBezTo>
                    <a:pt x="79" y="252"/>
                    <a:pt x="77" y="249"/>
                    <a:pt x="75" y="245"/>
                  </a:cubicBezTo>
                  <a:cubicBezTo>
                    <a:pt x="73" y="242"/>
                    <a:pt x="71" y="239"/>
                    <a:pt x="70" y="235"/>
                  </a:cubicBezTo>
                  <a:cubicBezTo>
                    <a:pt x="68" y="231"/>
                    <a:pt x="67" y="228"/>
                    <a:pt x="66" y="224"/>
                  </a:cubicBezTo>
                  <a:cubicBezTo>
                    <a:pt x="65" y="220"/>
                    <a:pt x="64" y="216"/>
                    <a:pt x="64" y="2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3" y="123"/>
                    <a:pt x="96" y="119"/>
                    <a:pt x="100" y="115"/>
                  </a:cubicBezTo>
                  <a:cubicBezTo>
                    <a:pt x="103" y="111"/>
                    <a:pt x="107" y="108"/>
                    <a:pt x="110" y="104"/>
                  </a:cubicBezTo>
                  <a:cubicBezTo>
                    <a:pt x="114" y="101"/>
                    <a:pt x="118" y="97"/>
                    <a:pt x="122" y="94"/>
                  </a:cubicBezTo>
                  <a:cubicBezTo>
                    <a:pt x="126" y="90"/>
                    <a:pt x="130" y="87"/>
                    <a:pt x="134" y="84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1" y="40"/>
                    <a:pt x="242" y="39"/>
                    <a:pt x="243" y="39"/>
                  </a:cubicBezTo>
                  <a:cubicBezTo>
                    <a:pt x="244" y="39"/>
                    <a:pt x="246" y="39"/>
                    <a:pt x="247" y="39"/>
                  </a:cubicBezTo>
                  <a:cubicBezTo>
                    <a:pt x="248" y="39"/>
                    <a:pt x="249" y="38"/>
                    <a:pt x="250" y="38"/>
                  </a:cubicBezTo>
                  <a:cubicBezTo>
                    <a:pt x="251" y="38"/>
                    <a:pt x="252" y="38"/>
                    <a:pt x="253" y="38"/>
                  </a:cubicBezTo>
                  <a:cubicBezTo>
                    <a:pt x="258" y="37"/>
                    <a:pt x="262" y="37"/>
                    <a:pt x="267" y="36"/>
                  </a:cubicBezTo>
                  <a:cubicBezTo>
                    <a:pt x="271" y="36"/>
                    <a:pt x="276" y="36"/>
                    <a:pt x="280" y="36"/>
                  </a:cubicBezTo>
                  <a:cubicBezTo>
                    <a:pt x="284" y="36"/>
                    <a:pt x="289" y="36"/>
                    <a:pt x="293" y="36"/>
                  </a:cubicBezTo>
                  <a:cubicBezTo>
                    <a:pt x="297" y="36"/>
                    <a:pt x="301" y="37"/>
                    <a:pt x="305" y="37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418" y="20"/>
                    <a:pt x="418" y="20"/>
                    <a:pt x="418" y="20"/>
                  </a:cubicBezTo>
                  <a:cubicBezTo>
                    <a:pt x="392" y="75"/>
                    <a:pt x="392" y="75"/>
                    <a:pt x="392" y="75"/>
                  </a:cubicBezTo>
                  <a:cubicBezTo>
                    <a:pt x="395" y="78"/>
                    <a:pt x="398" y="81"/>
                    <a:pt x="400" y="84"/>
                  </a:cubicBezTo>
                  <a:cubicBezTo>
                    <a:pt x="403" y="88"/>
                    <a:pt x="405" y="91"/>
                    <a:pt x="407" y="95"/>
                  </a:cubicBezTo>
                  <a:cubicBezTo>
                    <a:pt x="409" y="98"/>
                    <a:pt x="411" y="102"/>
                    <a:pt x="412" y="105"/>
                  </a:cubicBezTo>
                  <a:cubicBezTo>
                    <a:pt x="414" y="109"/>
                    <a:pt x="415" y="113"/>
                    <a:pt x="416" y="117"/>
                  </a:cubicBez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79" name="Freeform 198"/>
            <p:cNvSpPr>
              <a:spLocks/>
            </p:cNvSpPr>
            <p:nvPr/>
          </p:nvSpPr>
          <p:spPr bwMode="auto">
            <a:xfrm>
              <a:off x="1487" y="1758"/>
              <a:ext cx="142" cy="202"/>
            </a:xfrm>
            <a:custGeom>
              <a:avLst/>
              <a:gdLst>
                <a:gd name="T0" fmla="*/ 14 w 142"/>
                <a:gd name="T1" fmla="*/ 79 h 202"/>
                <a:gd name="T2" fmla="*/ 0 w 142"/>
                <a:gd name="T3" fmla="*/ 38 h 202"/>
                <a:gd name="T4" fmla="*/ 86 w 142"/>
                <a:gd name="T5" fmla="*/ 0 h 202"/>
                <a:gd name="T6" fmla="*/ 142 w 142"/>
                <a:gd name="T7" fmla="*/ 171 h 202"/>
                <a:gd name="T8" fmla="*/ 70 w 142"/>
                <a:gd name="T9" fmla="*/ 202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"/>
                <a:gd name="T16" fmla="*/ 0 h 202"/>
                <a:gd name="T17" fmla="*/ 142 w 142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" h="202">
                  <a:moveTo>
                    <a:pt x="14" y="79"/>
                  </a:moveTo>
                  <a:lnTo>
                    <a:pt x="0" y="38"/>
                  </a:lnTo>
                  <a:lnTo>
                    <a:pt x="86" y="0"/>
                  </a:lnTo>
                  <a:lnTo>
                    <a:pt x="142" y="171"/>
                  </a:lnTo>
                  <a:lnTo>
                    <a:pt x="70" y="202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0" name="Freeform 199"/>
            <p:cNvSpPr>
              <a:spLocks/>
            </p:cNvSpPr>
            <p:nvPr/>
          </p:nvSpPr>
          <p:spPr bwMode="auto">
            <a:xfrm>
              <a:off x="1241" y="1424"/>
              <a:ext cx="349" cy="261"/>
            </a:xfrm>
            <a:custGeom>
              <a:avLst/>
              <a:gdLst>
                <a:gd name="T0" fmla="*/ 2043 w 248"/>
                <a:gd name="T1" fmla="*/ 29 h 186"/>
                <a:gd name="T2" fmla="*/ 2762 w 248"/>
                <a:gd name="T3" fmla="*/ 41 h 186"/>
                <a:gd name="T4" fmla="*/ 3321 w 248"/>
                <a:gd name="T5" fmla="*/ 260 h 186"/>
                <a:gd name="T6" fmla="*/ 3697 w 248"/>
                <a:gd name="T7" fmla="*/ 631 h 186"/>
                <a:gd name="T8" fmla="*/ 3807 w 248"/>
                <a:gd name="T9" fmla="*/ 1160 h 186"/>
                <a:gd name="T10" fmla="*/ 3600 w 248"/>
                <a:gd name="T11" fmla="*/ 1719 h 186"/>
                <a:gd name="T12" fmla="*/ 3141 w 248"/>
                <a:gd name="T13" fmla="*/ 2199 h 186"/>
                <a:gd name="T14" fmla="*/ 2494 w 248"/>
                <a:gd name="T15" fmla="*/ 2575 h 186"/>
                <a:gd name="T16" fmla="*/ 1737 w 248"/>
                <a:gd name="T17" fmla="*/ 2767 h 186"/>
                <a:gd name="T18" fmla="*/ 992 w 248"/>
                <a:gd name="T19" fmla="*/ 2729 h 186"/>
                <a:gd name="T20" fmla="*/ 424 w 248"/>
                <a:gd name="T21" fmla="*/ 2499 h 186"/>
                <a:gd name="T22" fmla="*/ 83 w 248"/>
                <a:gd name="T23" fmla="*/ 2103 h 186"/>
                <a:gd name="T24" fmla="*/ 1 w 248"/>
                <a:gd name="T25" fmla="*/ 1576 h 186"/>
                <a:gd name="T26" fmla="*/ 248 w 248"/>
                <a:gd name="T27" fmla="*/ 1040 h 186"/>
                <a:gd name="T28" fmla="*/ 691 w 248"/>
                <a:gd name="T29" fmla="*/ 567 h 186"/>
                <a:gd name="T30" fmla="*/ 1319 w 248"/>
                <a:gd name="T31" fmla="*/ 213 h 186"/>
                <a:gd name="T32" fmla="*/ 2043 w 248"/>
                <a:gd name="T33" fmla="*/ 29 h 1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8"/>
                <a:gd name="T52" fmla="*/ 0 h 186"/>
                <a:gd name="T53" fmla="*/ 248 w 248"/>
                <a:gd name="T54" fmla="*/ 186 h 1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8" h="186">
                  <a:moveTo>
                    <a:pt x="133" y="2"/>
                  </a:moveTo>
                  <a:cubicBezTo>
                    <a:pt x="149" y="0"/>
                    <a:pt x="165" y="0"/>
                    <a:pt x="179" y="3"/>
                  </a:cubicBezTo>
                  <a:cubicBezTo>
                    <a:pt x="193" y="6"/>
                    <a:pt x="206" y="11"/>
                    <a:pt x="216" y="17"/>
                  </a:cubicBezTo>
                  <a:cubicBezTo>
                    <a:pt x="226" y="24"/>
                    <a:pt x="234" y="33"/>
                    <a:pt x="240" y="42"/>
                  </a:cubicBezTo>
                  <a:cubicBezTo>
                    <a:pt x="245" y="52"/>
                    <a:pt x="248" y="64"/>
                    <a:pt x="247" y="77"/>
                  </a:cubicBezTo>
                  <a:cubicBezTo>
                    <a:pt x="246" y="89"/>
                    <a:pt x="241" y="102"/>
                    <a:pt x="234" y="114"/>
                  </a:cubicBezTo>
                  <a:cubicBezTo>
                    <a:pt x="227" y="125"/>
                    <a:pt x="216" y="137"/>
                    <a:pt x="204" y="146"/>
                  </a:cubicBezTo>
                  <a:cubicBezTo>
                    <a:pt x="192" y="156"/>
                    <a:pt x="178" y="165"/>
                    <a:pt x="162" y="171"/>
                  </a:cubicBezTo>
                  <a:cubicBezTo>
                    <a:pt x="147" y="178"/>
                    <a:pt x="130" y="182"/>
                    <a:pt x="113" y="184"/>
                  </a:cubicBezTo>
                  <a:cubicBezTo>
                    <a:pt x="95" y="186"/>
                    <a:pt x="79" y="185"/>
                    <a:pt x="65" y="182"/>
                  </a:cubicBezTo>
                  <a:cubicBezTo>
                    <a:pt x="51" y="179"/>
                    <a:pt x="38" y="173"/>
                    <a:pt x="28" y="166"/>
                  </a:cubicBezTo>
                  <a:cubicBezTo>
                    <a:pt x="18" y="159"/>
                    <a:pt x="11" y="150"/>
                    <a:pt x="6" y="140"/>
                  </a:cubicBezTo>
                  <a:cubicBezTo>
                    <a:pt x="1" y="129"/>
                    <a:pt x="0" y="118"/>
                    <a:pt x="1" y="105"/>
                  </a:cubicBezTo>
                  <a:cubicBezTo>
                    <a:pt x="3" y="93"/>
                    <a:pt x="8" y="80"/>
                    <a:pt x="16" y="69"/>
                  </a:cubicBezTo>
                  <a:cubicBezTo>
                    <a:pt x="23" y="58"/>
                    <a:pt x="33" y="47"/>
                    <a:pt x="45" y="38"/>
                  </a:cubicBezTo>
                  <a:cubicBezTo>
                    <a:pt x="57" y="29"/>
                    <a:pt x="71" y="21"/>
                    <a:pt x="86" y="14"/>
                  </a:cubicBezTo>
                  <a:cubicBezTo>
                    <a:pt x="100" y="8"/>
                    <a:pt x="116" y="4"/>
                    <a:pt x="133" y="2"/>
                  </a:cubicBez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1" name="Freeform 200"/>
            <p:cNvSpPr>
              <a:spLocks/>
            </p:cNvSpPr>
            <p:nvPr/>
          </p:nvSpPr>
          <p:spPr bwMode="auto">
            <a:xfrm>
              <a:off x="1369" y="1518"/>
              <a:ext cx="90" cy="67"/>
            </a:xfrm>
            <a:custGeom>
              <a:avLst/>
              <a:gdLst>
                <a:gd name="T0" fmla="*/ 451 w 64"/>
                <a:gd name="T1" fmla="*/ 680 h 48"/>
                <a:gd name="T2" fmla="*/ 644 w 64"/>
                <a:gd name="T3" fmla="*/ 631 h 48"/>
                <a:gd name="T4" fmla="*/ 813 w 64"/>
                <a:gd name="T5" fmla="*/ 547 h 48"/>
                <a:gd name="T6" fmla="*/ 911 w 64"/>
                <a:gd name="T7" fmla="*/ 433 h 48"/>
                <a:gd name="T8" fmla="*/ 965 w 64"/>
                <a:gd name="T9" fmla="*/ 286 h 48"/>
                <a:gd name="T10" fmla="*/ 945 w 64"/>
                <a:gd name="T11" fmla="*/ 179 h 48"/>
                <a:gd name="T12" fmla="*/ 856 w 64"/>
                <a:gd name="T13" fmla="*/ 75 h 48"/>
                <a:gd name="T14" fmla="*/ 720 w 64"/>
                <a:gd name="T15" fmla="*/ 1 h 48"/>
                <a:gd name="T16" fmla="*/ 532 w 64"/>
                <a:gd name="T17" fmla="*/ 1 h 48"/>
                <a:gd name="T18" fmla="*/ 340 w 64"/>
                <a:gd name="T19" fmla="*/ 56 h 48"/>
                <a:gd name="T20" fmla="*/ 186 w 64"/>
                <a:gd name="T21" fmla="*/ 147 h 48"/>
                <a:gd name="T22" fmla="*/ 59 w 64"/>
                <a:gd name="T23" fmla="*/ 260 h 48"/>
                <a:gd name="T24" fmla="*/ 1 w 64"/>
                <a:gd name="T25" fmla="*/ 399 h 48"/>
                <a:gd name="T26" fmla="*/ 30 w 64"/>
                <a:gd name="T27" fmla="*/ 521 h 48"/>
                <a:gd name="T28" fmla="*/ 117 w 64"/>
                <a:gd name="T29" fmla="*/ 620 h 48"/>
                <a:gd name="T30" fmla="*/ 262 w 64"/>
                <a:gd name="T31" fmla="*/ 680 h 48"/>
                <a:gd name="T32" fmla="*/ 451 w 64"/>
                <a:gd name="T33" fmla="*/ 68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48"/>
                <a:gd name="T53" fmla="*/ 64 w 64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48">
                  <a:moveTo>
                    <a:pt x="29" y="47"/>
                  </a:moveTo>
                  <a:cubicBezTo>
                    <a:pt x="34" y="47"/>
                    <a:pt x="38" y="46"/>
                    <a:pt x="42" y="44"/>
                  </a:cubicBezTo>
                  <a:cubicBezTo>
                    <a:pt x="46" y="42"/>
                    <a:pt x="49" y="40"/>
                    <a:pt x="53" y="38"/>
                  </a:cubicBezTo>
                  <a:cubicBezTo>
                    <a:pt x="56" y="35"/>
                    <a:pt x="58" y="33"/>
                    <a:pt x="60" y="30"/>
                  </a:cubicBezTo>
                  <a:cubicBezTo>
                    <a:pt x="62" y="27"/>
                    <a:pt x="63" y="23"/>
                    <a:pt x="63" y="20"/>
                  </a:cubicBezTo>
                  <a:cubicBezTo>
                    <a:pt x="64" y="17"/>
                    <a:pt x="63" y="14"/>
                    <a:pt x="62" y="12"/>
                  </a:cubicBezTo>
                  <a:cubicBezTo>
                    <a:pt x="61" y="9"/>
                    <a:pt x="59" y="7"/>
                    <a:pt x="56" y="5"/>
                  </a:cubicBezTo>
                  <a:cubicBezTo>
                    <a:pt x="53" y="3"/>
                    <a:pt x="50" y="2"/>
                    <a:pt x="47" y="1"/>
                  </a:cubicBezTo>
                  <a:cubicBezTo>
                    <a:pt x="43" y="0"/>
                    <a:pt x="39" y="0"/>
                    <a:pt x="35" y="1"/>
                  </a:cubicBezTo>
                  <a:cubicBezTo>
                    <a:pt x="30" y="1"/>
                    <a:pt x="26" y="2"/>
                    <a:pt x="22" y="4"/>
                  </a:cubicBezTo>
                  <a:cubicBezTo>
                    <a:pt x="18" y="6"/>
                    <a:pt x="15" y="8"/>
                    <a:pt x="12" y="10"/>
                  </a:cubicBezTo>
                  <a:cubicBezTo>
                    <a:pt x="9" y="13"/>
                    <a:pt x="6" y="15"/>
                    <a:pt x="4" y="18"/>
                  </a:cubicBezTo>
                  <a:cubicBezTo>
                    <a:pt x="2" y="21"/>
                    <a:pt x="1" y="24"/>
                    <a:pt x="1" y="28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9"/>
                    <a:pt x="5" y="41"/>
                    <a:pt x="8" y="43"/>
                  </a:cubicBezTo>
                  <a:cubicBezTo>
                    <a:pt x="11" y="45"/>
                    <a:pt x="14" y="46"/>
                    <a:pt x="17" y="47"/>
                  </a:cubicBezTo>
                  <a:cubicBezTo>
                    <a:pt x="21" y="48"/>
                    <a:pt x="25" y="48"/>
                    <a:pt x="29" y="47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2" name="Freeform 202"/>
            <p:cNvSpPr>
              <a:spLocks/>
            </p:cNvSpPr>
            <p:nvPr/>
          </p:nvSpPr>
          <p:spPr bwMode="auto">
            <a:xfrm>
              <a:off x="1747" y="1466"/>
              <a:ext cx="93" cy="121"/>
            </a:xfrm>
            <a:custGeom>
              <a:avLst/>
              <a:gdLst>
                <a:gd name="T0" fmla="*/ 32 w 93"/>
                <a:gd name="T1" fmla="*/ 121 h 121"/>
                <a:gd name="T2" fmla="*/ 0 w 93"/>
                <a:gd name="T3" fmla="*/ 0 h 121"/>
                <a:gd name="T4" fmla="*/ 93 w 93"/>
                <a:gd name="T5" fmla="*/ 56 h 121"/>
                <a:gd name="T6" fmla="*/ 0 60000 65536"/>
                <a:gd name="T7" fmla="*/ 0 60000 65536"/>
                <a:gd name="T8" fmla="*/ 0 60000 65536"/>
                <a:gd name="T9" fmla="*/ 0 w 93"/>
                <a:gd name="T10" fmla="*/ 0 h 121"/>
                <a:gd name="T11" fmla="*/ 93 w 93"/>
                <a:gd name="T12" fmla="*/ 121 h 1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" h="121">
                  <a:moveTo>
                    <a:pt x="32" y="121"/>
                  </a:moveTo>
                  <a:lnTo>
                    <a:pt x="0" y="0"/>
                  </a:lnTo>
                  <a:lnTo>
                    <a:pt x="93" y="56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3" name="Freeform 203"/>
            <p:cNvSpPr>
              <a:spLocks/>
            </p:cNvSpPr>
            <p:nvPr/>
          </p:nvSpPr>
          <p:spPr bwMode="auto">
            <a:xfrm>
              <a:off x="2495" y="1262"/>
              <a:ext cx="60" cy="124"/>
            </a:xfrm>
            <a:custGeom>
              <a:avLst/>
              <a:gdLst>
                <a:gd name="T0" fmla="*/ 0 w 60"/>
                <a:gd name="T1" fmla="*/ 96 h 124"/>
                <a:gd name="T2" fmla="*/ 49 w 60"/>
                <a:gd name="T3" fmla="*/ 0 h 124"/>
                <a:gd name="T4" fmla="*/ 60 w 60"/>
                <a:gd name="T5" fmla="*/ 124 h 124"/>
                <a:gd name="T6" fmla="*/ 0 60000 65536"/>
                <a:gd name="T7" fmla="*/ 0 60000 65536"/>
                <a:gd name="T8" fmla="*/ 0 60000 65536"/>
                <a:gd name="T9" fmla="*/ 0 w 60"/>
                <a:gd name="T10" fmla="*/ 0 h 124"/>
                <a:gd name="T11" fmla="*/ 60 w 60"/>
                <a:gd name="T12" fmla="*/ 124 h 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124">
                  <a:moveTo>
                    <a:pt x="0" y="96"/>
                  </a:moveTo>
                  <a:lnTo>
                    <a:pt x="49" y="0"/>
                  </a:lnTo>
                  <a:lnTo>
                    <a:pt x="60" y="124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4" name="Freeform 204"/>
            <p:cNvSpPr>
              <a:spLocks/>
            </p:cNvSpPr>
            <p:nvPr/>
          </p:nvSpPr>
          <p:spPr bwMode="auto">
            <a:xfrm>
              <a:off x="1725" y="1730"/>
              <a:ext cx="157" cy="190"/>
            </a:xfrm>
            <a:custGeom>
              <a:avLst/>
              <a:gdLst>
                <a:gd name="T0" fmla="*/ 123 w 157"/>
                <a:gd name="T1" fmla="*/ 181 h 190"/>
                <a:gd name="T2" fmla="*/ 50 w 157"/>
                <a:gd name="T3" fmla="*/ 190 h 190"/>
                <a:gd name="T4" fmla="*/ 0 w 157"/>
                <a:gd name="T5" fmla="*/ 17 h 190"/>
                <a:gd name="T6" fmla="*/ 140 w 157"/>
                <a:gd name="T7" fmla="*/ 0 h 190"/>
                <a:gd name="T8" fmla="*/ 157 w 157"/>
                <a:gd name="T9" fmla="*/ 6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90"/>
                <a:gd name="T17" fmla="*/ 157 w 157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90">
                  <a:moveTo>
                    <a:pt x="123" y="181"/>
                  </a:moveTo>
                  <a:lnTo>
                    <a:pt x="50" y="190"/>
                  </a:lnTo>
                  <a:lnTo>
                    <a:pt x="0" y="17"/>
                  </a:lnTo>
                  <a:lnTo>
                    <a:pt x="140" y="0"/>
                  </a:lnTo>
                  <a:lnTo>
                    <a:pt x="157" y="67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5" name="Freeform 205"/>
            <p:cNvSpPr>
              <a:spLocks/>
            </p:cNvSpPr>
            <p:nvPr/>
          </p:nvSpPr>
          <p:spPr bwMode="auto">
            <a:xfrm>
              <a:off x="1865" y="1730"/>
              <a:ext cx="34" cy="67"/>
            </a:xfrm>
            <a:custGeom>
              <a:avLst/>
              <a:gdLst>
                <a:gd name="T0" fmla="*/ 193 w 24"/>
                <a:gd name="T1" fmla="*/ 694 h 48"/>
                <a:gd name="T2" fmla="*/ 0 w 24"/>
                <a:gd name="T3" fmla="*/ 0 h 48"/>
                <a:gd name="T4" fmla="*/ 81 w 24"/>
                <a:gd name="T5" fmla="*/ 105 h 48"/>
                <a:gd name="T6" fmla="*/ 191 w 24"/>
                <a:gd name="T7" fmla="*/ 205 h 48"/>
                <a:gd name="T8" fmla="*/ 299 w 24"/>
                <a:gd name="T9" fmla="*/ 286 h 48"/>
                <a:gd name="T10" fmla="*/ 387 w 24"/>
                <a:gd name="T11" fmla="*/ 373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48"/>
                <a:gd name="T20" fmla="*/ 24 w 24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48">
                  <a:moveTo>
                    <a:pt x="12" y="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3" y="5"/>
                    <a:pt x="5" y="7"/>
                  </a:cubicBezTo>
                  <a:cubicBezTo>
                    <a:pt x="7" y="9"/>
                    <a:pt x="9" y="12"/>
                    <a:pt x="11" y="14"/>
                  </a:cubicBezTo>
                  <a:cubicBezTo>
                    <a:pt x="13" y="16"/>
                    <a:pt x="15" y="18"/>
                    <a:pt x="18" y="20"/>
                  </a:cubicBezTo>
                  <a:cubicBezTo>
                    <a:pt x="20" y="22"/>
                    <a:pt x="22" y="24"/>
                    <a:pt x="24" y="26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6" name="Freeform 206"/>
            <p:cNvSpPr>
              <a:spLocks/>
            </p:cNvSpPr>
            <p:nvPr/>
          </p:nvSpPr>
          <p:spPr bwMode="auto">
            <a:xfrm>
              <a:off x="2593" y="1494"/>
              <a:ext cx="145" cy="199"/>
            </a:xfrm>
            <a:custGeom>
              <a:avLst/>
              <a:gdLst>
                <a:gd name="T0" fmla="*/ 4 w 145"/>
                <a:gd name="T1" fmla="*/ 105 h 199"/>
                <a:gd name="T2" fmla="*/ 0 w 145"/>
                <a:gd name="T3" fmla="*/ 53 h 199"/>
                <a:gd name="T4" fmla="*/ 134 w 145"/>
                <a:gd name="T5" fmla="*/ 0 h 199"/>
                <a:gd name="T6" fmla="*/ 145 w 145"/>
                <a:gd name="T7" fmla="*/ 187 h 199"/>
                <a:gd name="T8" fmla="*/ 111 w 145"/>
                <a:gd name="T9" fmla="*/ 199 h 1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"/>
                <a:gd name="T16" fmla="*/ 0 h 199"/>
                <a:gd name="T17" fmla="*/ 145 w 145"/>
                <a:gd name="T18" fmla="*/ 199 h 1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" h="199">
                  <a:moveTo>
                    <a:pt x="4" y="105"/>
                  </a:moveTo>
                  <a:lnTo>
                    <a:pt x="0" y="53"/>
                  </a:lnTo>
                  <a:lnTo>
                    <a:pt x="134" y="0"/>
                  </a:lnTo>
                  <a:lnTo>
                    <a:pt x="145" y="187"/>
                  </a:lnTo>
                  <a:lnTo>
                    <a:pt x="111" y="199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7" name="Freeform 207"/>
            <p:cNvSpPr>
              <a:spLocks/>
            </p:cNvSpPr>
            <p:nvPr/>
          </p:nvSpPr>
          <p:spPr bwMode="auto">
            <a:xfrm>
              <a:off x="2585" y="1547"/>
              <a:ext cx="12" cy="52"/>
            </a:xfrm>
            <a:custGeom>
              <a:avLst/>
              <a:gdLst>
                <a:gd name="T0" fmla="*/ 0 w 9"/>
                <a:gd name="T1" fmla="*/ 488 h 37"/>
                <a:gd name="T2" fmla="*/ 21 w 9"/>
                <a:gd name="T3" fmla="*/ 367 h 37"/>
                <a:gd name="T4" fmla="*/ 37 w 9"/>
                <a:gd name="T5" fmla="*/ 240 h 37"/>
                <a:gd name="T6" fmla="*/ 49 w 9"/>
                <a:gd name="T7" fmla="*/ 117 h 37"/>
                <a:gd name="T8" fmla="*/ 64 w 9"/>
                <a:gd name="T9" fmla="*/ 0 h 37"/>
                <a:gd name="T10" fmla="*/ 87 w 9"/>
                <a:gd name="T11" fmla="*/ 566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7"/>
                <a:gd name="T20" fmla="*/ 9 w 9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7">
                  <a:moveTo>
                    <a:pt x="0" y="32"/>
                  </a:moveTo>
                  <a:cubicBezTo>
                    <a:pt x="1" y="30"/>
                    <a:pt x="1" y="27"/>
                    <a:pt x="2" y="24"/>
                  </a:cubicBezTo>
                  <a:cubicBezTo>
                    <a:pt x="3" y="22"/>
                    <a:pt x="3" y="19"/>
                    <a:pt x="4" y="16"/>
                  </a:cubicBezTo>
                  <a:cubicBezTo>
                    <a:pt x="4" y="14"/>
                    <a:pt x="5" y="11"/>
                    <a:pt x="5" y="8"/>
                  </a:cubicBezTo>
                  <a:cubicBezTo>
                    <a:pt x="5" y="6"/>
                    <a:pt x="5" y="3"/>
                    <a:pt x="6" y="0"/>
                  </a:cubicBezTo>
                  <a:cubicBezTo>
                    <a:pt x="9" y="37"/>
                    <a:pt x="9" y="37"/>
                    <a:pt x="9" y="37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8" name="Freeform 208"/>
            <p:cNvSpPr>
              <a:spLocks/>
            </p:cNvSpPr>
            <p:nvPr/>
          </p:nvSpPr>
          <p:spPr bwMode="auto">
            <a:xfrm>
              <a:off x="2101" y="1848"/>
              <a:ext cx="96" cy="178"/>
            </a:xfrm>
            <a:custGeom>
              <a:avLst/>
              <a:gdLst>
                <a:gd name="T0" fmla="*/ 678 w 68"/>
                <a:gd name="T1" fmla="*/ 29 h 127"/>
                <a:gd name="T2" fmla="*/ 1079 w 68"/>
                <a:gd name="T3" fmla="*/ 1887 h 127"/>
                <a:gd name="T4" fmla="*/ 896 w 68"/>
                <a:gd name="T5" fmla="*/ 1887 h 127"/>
                <a:gd name="T6" fmla="*/ 731 w 68"/>
                <a:gd name="T7" fmla="*/ 1887 h 127"/>
                <a:gd name="T8" fmla="*/ 572 w 68"/>
                <a:gd name="T9" fmla="*/ 1884 h 127"/>
                <a:gd name="T10" fmla="*/ 408 w 68"/>
                <a:gd name="T11" fmla="*/ 1856 h 127"/>
                <a:gd name="T12" fmla="*/ 0 w 68"/>
                <a:gd name="T13" fmla="*/ 0 h 127"/>
                <a:gd name="T14" fmla="*/ 158 w 68"/>
                <a:gd name="T15" fmla="*/ 1 h 127"/>
                <a:gd name="T16" fmla="*/ 329 w 68"/>
                <a:gd name="T17" fmla="*/ 29 h 127"/>
                <a:gd name="T18" fmla="*/ 504 w 68"/>
                <a:gd name="T19" fmla="*/ 29 h 127"/>
                <a:gd name="T20" fmla="*/ 678 w 68"/>
                <a:gd name="T21" fmla="*/ 29 h 1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8"/>
                <a:gd name="T34" fmla="*/ 0 h 127"/>
                <a:gd name="T35" fmla="*/ 68 w 68"/>
                <a:gd name="T36" fmla="*/ 127 h 1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8" h="127">
                  <a:moveTo>
                    <a:pt x="43" y="2"/>
                  </a:moveTo>
                  <a:cubicBezTo>
                    <a:pt x="68" y="127"/>
                    <a:pt x="68" y="127"/>
                    <a:pt x="68" y="127"/>
                  </a:cubicBezTo>
                  <a:cubicBezTo>
                    <a:pt x="64" y="127"/>
                    <a:pt x="60" y="127"/>
                    <a:pt x="57" y="127"/>
                  </a:cubicBezTo>
                  <a:cubicBezTo>
                    <a:pt x="53" y="127"/>
                    <a:pt x="50" y="127"/>
                    <a:pt x="46" y="127"/>
                  </a:cubicBezTo>
                  <a:cubicBezTo>
                    <a:pt x="43" y="126"/>
                    <a:pt x="40" y="126"/>
                    <a:pt x="36" y="126"/>
                  </a:cubicBezTo>
                  <a:cubicBezTo>
                    <a:pt x="33" y="125"/>
                    <a:pt x="29" y="125"/>
                    <a:pt x="26" y="1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1"/>
                    <a:pt x="10" y="1"/>
                  </a:cubicBezTo>
                  <a:cubicBezTo>
                    <a:pt x="14" y="1"/>
                    <a:pt x="17" y="2"/>
                    <a:pt x="21" y="2"/>
                  </a:cubicBezTo>
                  <a:cubicBezTo>
                    <a:pt x="25" y="2"/>
                    <a:pt x="28" y="2"/>
                    <a:pt x="32" y="2"/>
                  </a:cubicBezTo>
                  <a:cubicBezTo>
                    <a:pt x="36" y="2"/>
                    <a:pt x="39" y="2"/>
                    <a:pt x="43" y="2"/>
                  </a:cubicBez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89" name="Freeform 209"/>
            <p:cNvSpPr>
              <a:spLocks/>
            </p:cNvSpPr>
            <p:nvPr/>
          </p:nvSpPr>
          <p:spPr bwMode="auto">
            <a:xfrm>
              <a:off x="2404" y="1757"/>
              <a:ext cx="78" cy="213"/>
            </a:xfrm>
            <a:custGeom>
              <a:avLst/>
              <a:gdLst>
                <a:gd name="T0" fmla="*/ 572 w 56"/>
                <a:gd name="T1" fmla="*/ 0 h 152"/>
                <a:gd name="T2" fmla="*/ 797 w 56"/>
                <a:gd name="T3" fmla="*/ 1900 h 152"/>
                <a:gd name="T4" fmla="*/ 667 w 56"/>
                <a:gd name="T5" fmla="*/ 1993 h 152"/>
                <a:gd name="T6" fmla="*/ 524 w 56"/>
                <a:gd name="T7" fmla="*/ 2098 h 152"/>
                <a:gd name="T8" fmla="*/ 391 w 56"/>
                <a:gd name="T9" fmla="*/ 2172 h 152"/>
                <a:gd name="T10" fmla="*/ 256 w 56"/>
                <a:gd name="T11" fmla="*/ 2259 h 152"/>
                <a:gd name="T12" fmla="*/ 0 w 56"/>
                <a:gd name="T13" fmla="*/ 376 h 152"/>
                <a:gd name="T14" fmla="*/ 152 w 56"/>
                <a:gd name="T15" fmla="*/ 287 h 152"/>
                <a:gd name="T16" fmla="*/ 295 w 56"/>
                <a:gd name="T17" fmla="*/ 191 h 152"/>
                <a:gd name="T18" fmla="*/ 440 w 56"/>
                <a:gd name="T19" fmla="*/ 108 h 152"/>
                <a:gd name="T20" fmla="*/ 572 w 56"/>
                <a:gd name="T21" fmla="*/ 0 h 1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152"/>
                <a:gd name="T35" fmla="*/ 56 w 56"/>
                <a:gd name="T36" fmla="*/ 152 h 1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152">
                  <a:moveTo>
                    <a:pt x="40" y="0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3" y="130"/>
                    <a:pt x="50" y="132"/>
                    <a:pt x="47" y="134"/>
                  </a:cubicBezTo>
                  <a:cubicBezTo>
                    <a:pt x="44" y="137"/>
                    <a:pt x="41" y="139"/>
                    <a:pt x="37" y="141"/>
                  </a:cubicBezTo>
                  <a:cubicBezTo>
                    <a:pt x="34" y="143"/>
                    <a:pt x="31" y="145"/>
                    <a:pt x="28" y="146"/>
                  </a:cubicBezTo>
                  <a:cubicBezTo>
                    <a:pt x="24" y="148"/>
                    <a:pt x="21" y="150"/>
                    <a:pt x="18" y="15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7" y="21"/>
                    <a:pt x="11" y="19"/>
                  </a:cubicBezTo>
                  <a:cubicBezTo>
                    <a:pt x="14" y="17"/>
                    <a:pt x="18" y="15"/>
                    <a:pt x="21" y="13"/>
                  </a:cubicBezTo>
                  <a:cubicBezTo>
                    <a:pt x="24" y="11"/>
                    <a:pt x="28" y="9"/>
                    <a:pt x="31" y="7"/>
                  </a:cubicBezTo>
                  <a:cubicBezTo>
                    <a:pt x="34" y="4"/>
                    <a:pt x="37" y="2"/>
                    <a:pt x="40" y="0"/>
                  </a:cubicBez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0" name="Freeform 210"/>
            <p:cNvSpPr>
              <a:spLocks/>
            </p:cNvSpPr>
            <p:nvPr/>
          </p:nvSpPr>
          <p:spPr bwMode="auto">
            <a:xfrm>
              <a:off x="1838" y="1875"/>
              <a:ext cx="200" cy="237"/>
            </a:xfrm>
            <a:custGeom>
              <a:avLst/>
              <a:gdLst>
                <a:gd name="T0" fmla="*/ 159 w 200"/>
                <a:gd name="T1" fmla="*/ 64 h 237"/>
                <a:gd name="T2" fmla="*/ 200 w 200"/>
                <a:gd name="T3" fmla="*/ 237 h 237"/>
                <a:gd name="T4" fmla="*/ 48 w 200"/>
                <a:gd name="T5" fmla="*/ 173 h 237"/>
                <a:gd name="T6" fmla="*/ 0 w 200"/>
                <a:gd name="T7" fmla="*/ 0 h 237"/>
                <a:gd name="T8" fmla="*/ 159 w 200"/>
                <a:gd name="T9" fmla="*/ 64 h 2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0"/>
                <a:gd name="T16" fmla="*/ 0 h 237"/>
                <a:gd name="T17" fmla="*/ 200 w 200"/>
                <a:gd name="T18" fmla="*/ 237 h 2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0" h="237">
                  <a:moveTo>
                    <a:pt x="159" y="64"/>
                  </a:moveTo>
                  <a:lnTo>
                    <a:pt x="200" y="237"/>
                  </a:lnTo>
                  <a:lnTo>
                    <a:pt x="48" y="173"/>
                  </a:lnTo>
                  <a:lnTo>
                    <a:pt x="0" y="0"/>
                  </a:lnTo>
                  <a:lnTo>
                    <a:pt x="159" y="64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1" name="Freeform 211"/>
            <p:cNvSpPr>
              <a:spLocks/>
            </p:cNvSpPr>
            <p:nvPr/>
          </p:nvSpPr>
          <p:spPr bwMode="auto">
            <a:xfrm>
              <a:off x="1997" y="1848"/>
              <a:ext cx="141" cy="264"/>
            </a:xfrm>
            <a:custGeom>
              <a:avLst/>
              <a:gdLst>
                <a:gd name="T0" fmla="*/ 104 w 141"/>
                <a:gd name="T1" fmla="*/ 0 h 264"/>
                <a:gd name="T2" fmla="*/ 141 w 141"/>
                <a:gd name="T3" fmla="*/ 176 h 264"/>
                <a:gd name="T4" fmla="*/ 41 w 141"/>
                <a:gd name="T5" fmla="*/ 264 h 264"/>
                <a:gd name="T6" fmla="*/ 0 w 141"/>
                <a:gd name="T7" fmla="*/ 91 h 264"/>
                <a:gd name="T8" fmla="*/ 104 w 141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1"/>
                <a:gd name="T16" fmla="*/ 0 h 264"/>
                <a:gd name="T17" fmla="*/ 141 w 141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1" h="264">
                  <a:moveTo>
                    <a:pt x="104" y="0"/>
                  </a:moveTo>
                  <a:lnTo>
                    <a:pt x="141" y="176"/>
                  </a:lnTo>
                  <a:lnTo>
                    <a:pt x="41" y="264"/>
                  </a:lnTo>
                  <a:lnTo>
                    <a:pt x="0" y="91"/>
                  </a:lnTo>
                  <a:lnTo>
                    <a:pt x="104" y="0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2" name="Freeform 212"/>
            <p:cNvSpPr>
              <a:spLocks/>
            </p:cNvSpPr>
            <p:nvPr/>
          </p:nvSpPr>
          <p:spPr bwMode="auto">
            <a:xfrm>
              <a:off x="2606" y="1657"/>
              <a:ext cx="108" cy="312"/>
            </a:xfrm>
            <a:custGeom>
              <a:avLst/>
              <a:gdLst>
                <a:gd name="T0" fmla="*/ 95 w 108"/>
                <a:gd name="T1" fmla="*/ 0 h 312"/>
                <a:gd name="T2" fmla="*/ 108 w 108"/>
                <a:gd name="T3" fmla="*/ 184 h 312"/>
                <a:gd name="T4" fmla="*/ 17 w 108"/>
                <a:gd name="T5" fmla="*/ 312 h 312"/>
                <a:gd name="T6" fmla="*/ 0 w 108"/>
                <a:gd name="T7" fmla="*/ 131 h 312"/>
                <a:gd name="T8" fmla="*/ 95 w 108"/>
                <a:gd name="T9" fmla="*/ 0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312"/>
                <a:gd name="T17" fmla="*/ 108 w 108"/>
                <a:gd name="T18" fmla="*/ 312 h 3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312">
                  <a:moveTo>
                    <a:pt x="95" y="0"/>
                  </a:moveTo>
                  <a:lnTo>
                    <a:pt x="108" y="184"/>
                  </a:lnTo>
                  <a:lnTo>
                    <a:pt x="17" y="312"/>
                  </a:lnTo>
                  <a:lnTo>
                    <a:pt x="0" y="131"/>
                  </a:lnTo>
                  <a:lnTo>
                    <a:pt x="95" y="0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3" name="Freeform 213"/>
            <p:cNvSpPr>
              <a:spLocks/>
            </p:cNvSpPr>
            <p:nvPr/>
          </p:nvSpPr>
          <p:spPr bwMode="auto">
            <a:xfrm>
              <a:off x="2460" y="1757"/>
              <a:ext cx="163" cy="212"/>
            </a:xfrm>
            <a:custGeom>
              <a:avLst/>
              <a:gdLst>
                <a:gd name="T0" fmla="*/ 146 w 163"/>
                <a:gd name="T1" fmla="*/ 31 h 212"/>
                <a:gd name="T2" fmla="*/ 163 w 163"/>
                <a:gd name="T3" fmla="*/ 212 h 212"/>
                <a:gd name="T4" fmla="*/ 22 w 163"/>
                <a:gd name="T5" fmla="*/ 179 h 212"/>
                <a:gd name="T6" fmla="*/ 0 w 163"/>
                <a:gd name="T7" fmla="*/ 0 h 212"/>
                <a:gd name="T8" fmla="*/ 146 w 163"/>
                <a:gd name="T9" fmla="*/ 31 h 2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212"/>
                <a:gd name="T17" fmla="*/ 163 w 163"/>
                <a:gd name="T18" fmla="*/ 212 h 2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212">
                  <a:moveTo>
                    <a:pt x="146" y="31"/>
                  </a:moveTo>
                  <a:lnTo>
                    <a:pt x="163" y="212"/>
                  </a:lnTo>
                  <a:lnTo>
                    <a:pt x="22" y="179"/>
                  </a:lnTo>
                  <a:lnTo>
                    <a:pt x="0" y="0"/>
                  </a:lnTo>
                  <a:lnTo>
                    <a:pt x="146" y="31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4" name="Freeform 214"/>
            <p:cNvSpPr>
              <a:spLocks/>
            </p:cNvSpPr>
            <p:nvPr/>
          </p:nvSpPr>
          <p:spPr bwMode="auto">
            <a:xfrm>
              <a:off x="2162" y="1851"/>
              <a:ext cx="90" cy="277"/>
            </a:xfrm>
            <a:custGeom>
              <a:avLst/>
              <a:gdLst>
                <a:gd name="T0" fmla="*/ 57 w 90"/>
                <a:gd name="T1" fmla="*/ 102 h 277"/>
                <a:gd name="T2" fmla="*/ 90 w 90"/>
                <a:gd name="T3" fmla="*/ 277 h 277"/>
                <a:gd name="T4" fmla="*/ 35 w 90"/>
                <a:gd name="T5" fmla="*/ 175 h 277"/>
                <a:gd name="T6" fmla="*/ 0 w 90"/>
                <a:gd name="T7" fmla="*/ 0 h 277"/>
                <a:gd name="T8" fmla="*/ 57 w 90"/>
                <a:gd name="T9" fmla="*/ 102 h 2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77"/>
                <a:gd name="T17" fmla="*/ 90 w 90"/>
                <a:gd name="T18" fmla="*/ 277 h 2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77">
                  <a:moveTo>
                    <a:pt x="57" y="102"/>
                  </a:moveTo>
                  <a:lnTo>
                    <a:pt x="90" y="277"/>
                  </a:lnTo>
                  <a:lnTo>
                    <a:pt x="35" y="175"/>
                  </a:lnTo>
                  <a:lnTo>
                    <a:pt x="0" y="0"/>
                  </a:lnTo>
                  <a:lnTo>
                    <a:pt x="57" y="102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5" name="Freeform 215"/>
            <p:cNvSpPr>
              <a:spLocks/>
            </p:cNvSpPr>
            <p:nvPr/>
          </p:nvSpPr>
          <p:spPr bwMode="auto">
            <a:xfrm>
              <a:off x="2219" y="1904"/>
              <a:ext cx="218" cy="224"/>
            </a:xfrm>
            <a:custGeom>
              <a:avLst/>
              <a:gdLst>
                <a:gd name="T0" fmla="*/ 194 w 218"/>
                <a:gd name="T1" fmla="*/ 0 h 224"/>
                <a:gd name="T2" fmla="*/ 218 w 218"/>
                <a:gd name="T3" fmla="*/ 179 h 224"/>
                <a:gd name="T4" fmla="*/ 33 w 218"/>
                <a:gd name="T5" fmla="*/ 224 h 224"/>
                <a:gd name="T6" fmla="*/ 0 w 218"/>
                <a:gd name="T7" fmla="*/ 49 h 224"/>
                <a:gd name="T8" fmla="*/ 194 w 218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8"/>
                <a:gd name="T16" fmla="*/ 0 h 224"/>
                <a:gd name="T17" fmla="*/ 218 w 218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8" h="224">
                  <a:moveTo>
                    <a:pt x="194" y="0"/>
                  </a:moveTo>
                  <a:lnTo>
                    <a:pt x="218" y="179"/>
                  </a:lnTo>
                  <a:lnTo>
                    <a:pt x="33" y="224"/>
                  </a:lnTo>
                  <a:lnTo>
                    <a:pt x="0" y="49"/>
                  </a:lnTo>
                  <a:lnTo>
                    <a:pt x="194" y="0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6" name="Freeform 216"/>
            <p:cNvSpPr>
              <a:spLocks/>
            </p:cNvSpPr>
            <p:nvPr/>
          </p:nvSpPr>
          <p:spPr bwMode="auto">
            <a:xfrm>
              <a:off x="2404" y="1792"/>
              <a:ext cx="33" cy="291"/>
            </a:xfrm>
            <a:custGeom>
              <a:avLst/>
              <a:gdLst>
                <a:gd name="T0" fmla="*/ 0 w 33"/>
                <a:gd name="T1" fmla="*/ 0 h 291"/>
                <a:gd name="T2" fmla="*/ 25 w 33"/>
                <a:gd name="T3" fmla="*/ 178 h 291"/>
                <a:gd name="T4" fmla="*/ 33 w 33"/>
                <a:gd name="T5" fmla="*/ 291 h 291"/>
                <a:gd name="T6" fmla="*/ 9 w 33"/>
                <a:gd name="T7" fmla="*/ 112 h 291"/>
                <a:gd name="T8" fmla="*/ 0 w 33"/>
                <a:gd name="T9" fmla="*/ 0 h 2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91"/>
                <a:gd name="T17" fmla="*/ 33 w 33"/>
                <a:gd name="T18" fmla="*/ 291 h 2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91">
                  <a:moveTo>
                    <a:pt x="0" y="0"/>
                  </a:moveTo>
                  <a:lnTo>
                    <a:pt x="25" y="178"/>
                  </a:lnTo>
                  <a:lnTo>
                    <a:pt x="33" y="291"/>
                  </a:lnTo>
                  <a:lnTo>
                    <a:pt x="9" y="1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7" name="Freeform 217"/>
            <p:cNvSpPr>
              <a:spLocks/>
            </p:cNvSpPr>
            <p:nvPr/>
          </p:nvSpPr>
          <p:spPr bwMode="auto">
            <a:xfrm>
              <a:off x="1697" y="1211"/>
              <a:ext cx="1030" cy="742"/>
            </a:xfrm>
            <a:custGeom>
              <a:avLst/>
              <a:gdLst>
                <a:gd name="T0" fmla="*/ 9704 w 733"/>
                <a:gd name="T1" fmla="*/ 3636 h 528"/>
                <a:gd name="T2" fmla="*/ 9683 w 733"/>
                <a:gd name="T3" fmla="*/ 3761 h 528"/>
                <a:gd name="T4" fmla="*/ 9669 w 733"/>
                <a:gd name="T5" fmla="*/ 3877 h 528"/>
                <a:gd name="T6" fmla="*/ 9640 w 733"/>
                <a:gd name="T7" fmla="*/ 4005 h 528"/>
                <a:gd name="T8" fmla="*/ 9611 w 733"/>
                <a:gd name="T9" fmla="*/ 4122 h 528"/>
                <a:gd name="T10" fmla="*/ 10872 w 733"/>
                <a:gd name="T11" fmla="*/ 4813 h 528"/>
                <a:gd name="T12" fmla="*/ 9828 w 733"/>
                <a:gd name="T13" fmla="*/ 6233 h 528"/>
                <a:gd name="T14" fmla="*/ 8250 w 733"/>
                <a:gd name="T15" fmla="*/ 5897 h 528"/>
                <a:gd name="T16" fmla="*/ 8114 w 733"/>
                <a:gd name="T17" fmla="*/ 6006 h 528"/>
                <a:gd name="T18" fmla="*/ 7959 w 733"/>
                <a:gd name="T19" fmla="*/ 6109 h 528"/>
                <a:gd name="T20" fmla="*/ 7813 w 733"/>
                <a:gd name="T21" fmla="*/ 6195 h 528"/>
                <a:gd name="T22" fmla="*/ 7641 w 733"/>
                <a:gd name="T23" fmla="*/ 6275 h 528"/>
                <a:gd name="T24" fmla="*/ 7758 w 733"/>
                <a:gd name="T25" fmla="*/ 7504 h 528"/>
                <a:gd name="T26" fmla="*/ 5661 w 733"/>
                <a:gd name="T27" fmla="*/ 8034 h 528"/>
                <a:gd name="T28" fmla="*/ 5031 w 733"/>
                <a:gd name="T29" fmla="*/ 6915 h 528"/>
                <a:gd name="T30" fmla="*/ 4868 w 733"/>
                <a:gd name="T31" fmla="*/ 6915 h 528"/>
                <a:gd name="T32" fmla="*/ 4696 w 733"/>
                <a:gd name="T33" fmla="*/ 6915 h 528"/>
                <a:gd name="T34" fmla="*/ 4533 w 733"/>
                <a:gd name="T35" fmla="*/ 6910 h 528"/>
                <a:gd name="T36" fmla="*/ 4381 w 733"/>
                <a:gd name="T37" fmla="*/ 6896 h 528"/>
                <a:gd name="T38" fmla="*/ 3254 w 733"/>
                <a:gd name="T39" fmla="*/ 7882 h 528"/>
                <a:gd name="T40" fmla="*/ 1540 w 733"/>
                <a:gd name="T41" fmla="*/ 7181 h 528"/>
                <a:gd name="T42" fmla="*/ 2186 w 733"/>
                <a:gd name="T43" fmla="*/ 6006 h 528"/>
                <a:gd name="T44" fmla="*/ 2106 w 733"/>
                <a:gd name="T45" fmla="*/ 5925 h 528"/>
                <a:gd name="T46" fmla="*/ 1993 w 733"/>
                <a:gd name="T47" fmla="*/ 5819 h 528"/>
                <a:gd name="T48" fmla="*/ 1904 w 733"/>
                <a:gd name="T49" fmla="*/ 5717 h 528"/>
                <a:gd name="T50" fmla="*/ 1827 w 733"/>
                <a:gd name="T51" fmla="*/ 5613 h 528"/>
                <a:gd name="T52" fmla="*/ 301 w 733"/>
                <a:gd name="T53" fmla="*/ 5793 h 528"/>
                <a:gd name="T54" fmla="*/ 0 w 733"/>
                <a:gd name="T55" fmla="*/ 4410 h 528"/>
                <a:gd name="T56" fmla="*/ 1418 w 733"/>
                <a:gd name="T57" fmla="*/ 3853 h 528"/>
                <a:gd name="T58" fmla="*/ 1423 w 733"/>
                <a:gd name="T59" fmla="*/ 3723 h 528"/>
                <a:gd name="T60" fmla="*/ 1471 w 733"/>
                <a:gd name="T61" fmla="*/ 3607 h 528"/>
                <a:gd name="T62" fmla="*/ 1501 w 733"/>
                <a:gd name="T63" fmla="*/ 3492 h 528"/>
                <a:gd name="T64" fmla="*/ 1541 w 733"/>
                <a:gd name="T65" fmla="*/ 3367 h 528"/>
                <a:gd name="T66" fmla="*/ 555 w 733"/>
                <a:gd name="T67" fmla="*/ 2752 h 528"/>
                <a:gd name="T68" fmla="*/ 1623 w 733"/>
                <a:gd name="T69" fmla="*/ 1543 h 528"/>
                <a:gd name="T70" fmla="*/ 2933 w 733"/>
                <a:gd name="T71" fmla="*/ 1772 h 528"/>
                <a:gd name="T72" fmla="*/ 3072 w 733"/>
                <a:gd name="T73" fmla="*/ 1705 h 528"/>
                <a:gd name="T74" fmla="*/ 3193 w 733"/>
                <a:gd name="T75" fmla="*/ 1627 h 528"/>
                <a:gd name="T76" fmla="*/ 3342 w 733"/>
                <a:gd name="T77" fmla="*/ 1540 h 528"/>
                <a:gd name="T78" fmla="*/ 3478 w 733"/>
                <a:gd name="T79" fmla="*/ 1471 h 528"/>
                <a:gd name="T80" fmla="*/ 3464 w 733"/>
                <a:gd name="T81" fmla="*/ 474 h 528"/>
                <a:gd name="T82" fmla="*/ 5286 w 733"/>
                <a:gd name="T83" fmla="*/ 0 h 528"/>
                <a:gd name="T84" fmla="*/ 5853 w 733"/>
                <a:gd name="T85" fmla="*/ 863 h 528"/>
                <a:gd name="T86" fmla="*/ 6004 w 733"/>
                <a:gd name="T87" fmla="*/ 854 h 528"/>
                <a:gd name="T88" fmla="*/ 6176 w 733"/>
                <a:gd name="T89" fmla="*/ 854 h 528"/>
                <a:gd name="T90" fmla="*/ 6329 w 733"/>
                <a:gd name="T91" fmla="*/ 863 h 528"/>
                <a:gd name="T92" fmla="*/ 6478 w 733"/>
                <a:gd name="T93" fmla="*/ 863 h 528"/>
                <a:gd name="T94" fmla="*/ 7476 w 733"/>
                <a:gd name="T95" fmla="*/ 1 h 528"/>
                <a:gd name="T96" fmla="*/ 9160 w 733"/>
                <a:gd name="T97" fmla="*/ 555 h 528"/>
                <a:gd name="T98" fmla="*/ 8629 w 733"/>
                <a:gd name="T99" fmla="*/ 1580 h 528"/>
                <a:gd name="T100" fmla="*/ 8737 w 733"/>
                <a:gd name="T101" fmla="*/ 1655 h 528"/>
                <a:gd name="T102" fmla="*/ 8832 w 733"/>
                <a:gd name="T103" fmla="*/ 1754 h 528"/>
                <a:gd name="T104" fmla="*/ 8937 w 733"/>
                <a:gd name="T105" fmla="*/ 1827 h 528"/>
                <a:gd name="T106" fmla="*/ 9028 w 733"/>
                <a:gd name="T107" fmla="*/ 1918 h 528"/>
                <a:gd name="T108" fmla="*/ 10578 w 733"/>
                <a:gd name="T109" fmla="*/ 1714 h 528"/>
                <a:gd name="T110" fmla="*/ 11140 w 733"/>
                <a:gd name="T111" fmla="*/ 3047 h 528"/>
                <a:gd name="T112" fmla="*/ 9704 w 733"/>
                <a:gd name="T113" fmla="*/ 3636 h 5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33"/>
                <a:gd name="T172" fmla="*/ 0 h 528"/>
                <a:gd name="T173" fmla="*/ 733 w 733"/>
                <a:gd name="T174" fmla="*/ 528 h 5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33" h="528">
                  <a:moveTo>
                    <a:pt x="638" y="239"/>
                  </a:moveTo>
                  <a:cubicBezTo>
                    <a:pt x="637" y="242"/>
                    <a:pt x="637" y="245"/>
                    <a:pt x="637" y="247"/>
                  </a:cubicBezTo>
                  <a:cubicBezTo>
                    <a:pt x="637" y="250"/>
                    <a:pt x="636" y="253"/>
                    <a:pt x="636" y="255"/>
                  </a:cubicBezTo>
                  <a:cubicBezTo>
                    <a:pt x="635" y="258"/>
                    <a:pt x="635" y="261"/>
                    <a:pt x="634" y="263"/>
                  </a:cubicBezTo>
                  <a:cubicBezTo>
                    <a:pt x="633" y="266"/>
                    <a:pt x="633" y="269"/>
                    <a:pt x="632" y="271"/>
                  </a:cubicBezTo>
                  <a:cubicBezTo>
                    <a:pt x="715" y="317"/>
                    <a:pt x="715" y="317"/>
                    <a:pt x="715" y="317"/>
                  </a:cubicBezTo>
                  <a:cubicBezTo>
                    <a:pt x="647" y="410"/>
                    <a:pt x="647" y="410"/>
                    <a:pt x="647" y="410"/>
                  </a:cubicBezTo>
                  <a:cubicBezTo>
                    <a:pt x="543" y="388"/>
                    <a:pt x="543" y="388"/>
                    <a:pt x="543" y="388"/>
                  </a:cubicBezTo>
                  <a:cubicBezTo>
                    <a:pt x="540" y="390"/>
                    <a:pt x="537" y="392"/>
                    <a:pt x="534" y="395"/>
                  </a:cubicBezTo>
                  <a:cubicBezTo>
                    <a:pt x="531" y="397"/>
                    <a:pt x="527" y="399"/>
                    <a:pt x="524" y="401"/>
                  </a:cubicBezTo>
                  <a:cubicBezTo>
                    <a:pt x="521" y="403"/>
                    <a:pt x="517" y="405"/>
                    <a:pt x="514" y="407"/>
                  </a:cubicBezTo>
                  <a:cubicBezTo>
                    <a:pt x="510" y="409"/>
                    <a:pt x="507" y="411"/>
                    <a:pt x="503" y="41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372" y="528"/>
                    <a:pt x="372" y="528"/>
                    <a:pt x="372" y="528"/>
                  </a:cubicBezTo>
                  <a:cubicBezTo>
                    <a:pt x="331" y="455"/>
                    <a:pt x="331" y="455"/>
                    <a:pt x="331" y="455"/>
                  </a:cubicBezTo>
                  <a:cubicBezTo>
                    <a:pt x="327" y="455"/>
                    <a:pt x="324" y="455"/>
                    <a:pt x="320" y="455"/>
                  </a:cubicBezTo>
                  <a:cubicBezTo>
                    <a:pt x="316" y="455"/>
                    <a:pt x="313" y="455"/>
                    <a:pt x="309" y="455"/>
                  </a:cubicBezTo>
                  <a:cubicBezTo>
                    <a:pt x="305" y="455"/>
                    <a:pt x="302" y="454"/>
                    <a:pt x="298" y="454"/>
                  </a:cubicBezTo>
                  <a:cubicBezTo>
                    <a:pt x="295" y="454"/>
                    <a:pt x="291" y="453"/>
                    <a:pt x="288" y="453"/>
                  </a:cubicBezTo>
                  <a:cubicBezTo>
                    <a:pt x="214" y="518"/>
                    <a:pt x="214" y="518"/>
                    <a:pt x="214" y="518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2" y="393"/>
                    <a:pt x="140" y="391"/>
                    <a:pt x="138" y="389"/>
                  </a:cubicBezTo>
                  <a:cubicBezTo>
                    <a:pt x="135" y="387"/>
                    <a:pt x="133" y="385"/>
                    <a:pt x="131" y="383"/>
                  </a:cubicBezTo>
                  <a:cubicBezTo>
                    <a:pt x="129" y="381"/>
                    <a:pt x="127" y="378"/>
                    <a:pt x="125" y="376"/>
                  </a:cubicBezTo>
                  <a:cubicBezTo>
                    <a:pt x="123" y="374"/>
                    <a:pt x="122" y="372"/>
                    <a:pt x="120" y="369"/>
                  </a:cubicBezTo>
                  <a:cubicBezTo>
                    <a:pt x="20" y="381"/>
                    <a:pt x="20" y="381"/>
                    <a:pt x="20" y="381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1"/>
                    <a:pt x="94" y="248"/>
                    <a:pt x="94" y="245"/>
                  </a:cubicBezTo>
                  <a:cubicBezTo>
                    <a:pt x="95" y="243"/>
                    <a:pt x="96" y="240"/>
                    <a:pt x="97" y="237"/>
                  </a:cubicBezTo>
                  <a:cubicBezTo>
                    <a:pt x="98" y="235"/>
                    <a:pt x="98" y="232"/>
                    <a:pt x="99" y="229"/>
                  </a:cubicBezTo>
                  <a:cubicBezTo>
                    <a:pt x="100" y="227"/>
                    <a:pt x="101" y="224"/>
                    <a:pt x="102" y="221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6" y="116"/>
                    <a:pt x="199" y="114"/>
                    <a:pt x="202" y="112"/>
                  </a:cubicBezTo>
                  <a:cubicBezTo>
                    <a:pt x="205" y="110"/>
                    <a:pt x="208" y="108"/>
                    <a:pt x="210" y="107"/>
                  </a:cubicBezTo>
                  <a:cubicBezTo>
                    <a:pt x="213" y="105"/>
                    <a:pt x="216" y="103"/>
                    <a:pt x="220" y="101"/>
                  </a:cubicBezTo>
                  <a:cubicBezTo>
                    <a:pt x="223" y="100"/>
                    <a:pt x="226" y="98"/>
                    <a:pt x="229" y="97"/>
                  </a:cubicBezTo>
                  <a:cubicBezTo>
                    <a:pt x="228" y="31"/>
                    <a:pt x="228" y="31"/>
                    <a:pt x="228" y="31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8" y="56"/>
                    <a:pt x="392" y="56"/>
                    <a:pt x="395" y="56"/>
                  </a:cubicBezTo>
                  <a:cubicBezTo>
                    <a:pt x="399" y="56"/>
                    <a:pt x="402" y="56"/>
                    <a:pt x="406" y="56"/>
                  </a:cubicBezTo>
                  <a:cubicBezTo>
                    <a:pt x="409" y="56"/>
                    <a:pt x="413" y="56"/>
                    <a:pt x="416" y="57"/>
                  </a:cubicBezTo>
                  <a:cubicBezTo>
                    <a:pt x="419" y="57"/>
                    <a:pt x="423" y="57"/>
                    <a:pt x="426" y="57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603" y="36"/>
                    <a:pt x="603" y="36"/>
                    <a:pt x="603" y="36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70" y="106"/>
                    <a:pt x="573" y="108"/>
                    <a:pt x="575" y="109"/>
                  </a:cubicBezTo>
                  <a:cubicBezTo>
                    <a:pt x="577" y="111"/>
                    <a:pt x="579" y="113"/>
                    <a:pt x="581" y="115"/>
                  </a:cubicBezTo>
                  <a:cubicBezTo>
                    <a:pt x="584" y="116"/>
                    <a:pt x="586" y="118"/>
                    <a:pt x="588" y="120"/>
                  </a:cubicBezTo>
                  <a:cubicBezTo>
                    <a:pt x="590" y="122"/>
                    <a:pt x="592" y="124"/>
                    <a:pt x="594" y="126"/>
                  </a:cubicBezTo>
                  <a:cubicBezTo>
                    <a:pt x="696" y="113"/>
                    <a:pt x="696" y="113"/>
                    <a:pt x="696" y="113"/>
                  </a:cubicBezTo>
                  <a:cubicBezTo>
                    <a:pt x="733" y="201"/>
                    <a:pt x="733" y="201"/>
                    <a:pt x="733" y="201"/>
                  </a:cubicBezTo>
                  <a:lnTo>
                    <a:pt x="638" y="239"/>
                  </a:lnTo>
                  <a:close/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98" name="Freeform 218"/>
            <p:cNvSpPr>
              <a:spLocks noEditPoints="1"/>
            </p:cNvSpPr>
            <p:nvPr/>
          </p:nvSpPr>
          <p:spPr bwMode="auto">
            <a:xfrm>
              <a:off x="1941" y="1372"/>
              <a:ext cx="527" cy="385"/>
            </a:xfrm>
            <a:custGeom>
              <a:avLst/>
              <a:gdLst>
                <a:gd name="T0" fmla="*/ 2752 w 375"/>
                <a:gd name="T1" fmla="*/ 42 h 274"/>
                <a:gd name="T2" fmla="*/ 3828 w 375"/>
                <a:gd name="T3" fmla="*/ 59 h 274"/>
                <a:gd name="T4" fmla="*/ 4746 w 375"/>
                <a:gd name="T5" fmla="*/ 377 h 274"/>
                <a:gd name="T6" fmla="*/ 5398 w 375"/>
                <a:gd name="T7" fmla="*/ 932 h 274"/>
                <a:gd name="T8" fmla="*/ 5696 w 375"/>
                <a:gd name="T9" fmla="*/ 1686 h 274"/>
                <a:gd name="T10" fmla="*/ 5526 w 375"/>
                <a:gd name="T11" fmla="*/ 2514 h 274"/>
                <a:gd name="T12" fmla="*/ 4923 w 375"/>
                <a:gd name="T13" fmla="*/ 3261 h 274"/>
                <a:gd name="T14" fmla="*/ 4014 w 375"/>
                <a:gd name="T15" fmla="*/ 3822 h 274"/>
                <a:gd name="T16" fmla="*/ 2884 w 375"/>
                <a:gd name="T17" fmla="*/ 4120 h 274"/>
                <a:gd name="T18" fmla="*/ 1731 w 375"/>
                <a:gd name="T19" fmla="*/ 4080 h 274"/>
                <a:gd name="T20" fmla="*/ 824 w 375"/>
                <a:gd name="T21" fmla="*/ 3705 h 274"/>
                <a:gd name="T22" fmla="*/ 214 w 375"/>
                <a:gd name="T23" fmla="*/ 3100 h 274"/>
                <a:gd name="T24" fmla="*/ 0 w 375"/>
                <a:gd name="T25" fmla="*/ 2321 h 274"/>
                <a:gd name="T26" fmla="*/ 230 w 375"/>
                <a:gd name="T27" fmla="*/ 1522 h 274"/>
                <a:gd name="T28" fmla="*/ 824 w 375"/>
                <a:gd name="T29" fmla="*/ 835 h 274"/>
                <a:gd name="T30" fmla="*/ 1691 w 375"/>
                <a:gd name="T31" fmla="*/ 323 h 274"/>
                <a:gd name="T32" fmla="*/ 2752 w 375"/>
                <a:gd name="T33" fmla="*/ 42 h 274"/>
                <a:gd name="T34" fmla="*/ 2828 w 375"/>
                <a:gd name="T35" fmla="*/ 2540 h 274"/>
                <a:gd name="T36" fmla="*/ 3120 w 375"/>
                <a:gd name="T37" fmla="*/ 2465 h 274"/>
                <a:gd name="T38" fmla="*/ 3342 w 375"/>
                <a:gd name="T39" fmla="*/ 2321 h 274"/>
                <a:gd name="T40" fmla="*/ 3499 w 375"/>
                <a:gd name="T41" fmla="*/ 2139 h 274"/>
                <a:gd name="T42" fmla="*/ 3541 w 375"/>
                <a:gd name="T43" fmla="*/ 1924 h 274"/>
                <a:gd name="T44" fmla="*/ 3492 w 375"/>
                <a:gd name="T45" fmla="*/ 1731 h 274"/>
                <a:gd name="T46" fmla="*/ 3312 w 375"/>
                <a:gd name="T47" fmla="*/ 1598 h 274"/>
                <a:gd name="T48" fmla="*/ 3093 w 375"/>
                <a:gd name="T49" fmla="*/ 1501 h 274"/>
                <a:gd name="T50" fmla="*/ 2808 w 375"/>
                <a:gd name="T51" fmla="*/ 1498 h 274"/>
                <a:gd name="T52" fmla="*/ 2520 w 375"/>
                <a:gd name="T53" fmla="*/ 1570 h 274"/>
                <a:gd name="T54" fmla="*/ 2299 w 375"/>
                <a:gd name="T55" fmla="*/ 1704 h 274"/>
                <a:gd name="T56" fmla="*/ 2143 w 375"/>
                <a:gd name="T57" fmla="*/ 1877 h 274"/>
                <a:gd name="T58" fmla="*/ 2107 w 375"/>
                <a:gd name="T59" fmla="*/ 2105 h 274"/>
                <a:gd name="T60" fmla="*/ 2164 w 375"/>
                <a:gd name="T61" fmla="*/ 2296 h 274"/>
                <a:gd name="T62" fmla="*/ 2316 w 375"/>
                <a:gd name="T63" fmla="*/ 2446 h 274"/>
                <a:gd name="T64" fmla="*/ 2542 w 375"/>
                <a:gd name="T65" fmla="*/ 2514 h 274"/>
                <a:gd name="T66" fmla="*/ 2828 w 375"/>
                <a:gd name="T67" fmla="*/ 2540 h 27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75"/>
                <a:gd name="T103" fmla="*/ 0 h 274"/>
                <a:gd name="T104" fmla="*/ 375 w 375"/>
                <a:gd name="T105" fmla="*/ 274 h 27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75" h="274">
                  <a:moveTo>
                    <a:pt x="181" y="3"/>
                  </a:moveTo>
                  <a:cubicBezTo>
                    <a:pt x="206" y="0"/>
                    <a:pt x="230" y="0"/>
                    <a:pt x="252" y="4"/>
                  </a:cubicBezTo>
                  <a:cubicBezTo>
                    <a:pt x="275" y="8"/>
                    <a:pt x="295" y="15"/>
                    <a:pt x="312" y="25"/>
                  </a:cubicBezTo>
                  <a:cubicBezTo>
                    <a:pt x="330" y="34"/>
                    <a:pt x="345" y="47"/>
                    <a:pt x="355" y="61"/>
                  </a:cubicBezTo>
                  <a:cubicBezTo>
                    <a:pt x="366" y="76"/>
                    <a:pt x="373" y="93"/>
                    <a:pt x="374" y="111"/>
                  </a:cubicBezTo>
                  <a:cubicBezTo>
                    <a:pt x="375" y="130"/>
                    <a:pt x="371" y="149"/>
                    <a:pt x="363" y="166"/>
                  </a:cubicBezTo>
                  <a:cubicBezTo>
                    <a:pt x="354" y="184"/>
                    <a:pt x="341" y="201"/>
                    <a:pt x="324" y="215"/>
                  </a:cubicBezTo>
                  <a:cubicBezTo>
                    <a:pt x="308" y="230"/>
                    <a:pt x="287" y="243"/>
                    <a:pt x="264" y="252"/>
                  </a:cubicBezTo>
                  <a:cubicBezTo>
                    <a:pt x="241" y="262"/>
                    <a:pt x="216" y="269"/>
                    <a:pt x="189" y="271"/>
                  </a:cubicBezTo>
                  <a:cubicBezTo>
                    <a:pt x="163" y="274"/>
                    <a:pt x="137" y="273"/>
                    <a:pt x="114" y="268"/>
                  </a:cubicBezTo>
                  <a:cubicBezTo>
                    <a:pt x="91" y="263"/>
                    <a:pt x="71" y="255"/>
                    <a:pt x="54" y="244"/>
                  </a:cubicBezTo>
                  <a:cubicBezTo>
                    <a:pt x="37" y="233"/>
                    <a:pt x="23" y="220"/>
                    <a:pt x="14" y="204"/>
                  </a:cubicBezTo>
                  <a:cubicBezTo>
                    <a:pt x="5" y="189"/>
                    <a:pt x="0" y="172"/>
                    <a:pt x="0" y="153"/>
                  </a:cubicBezTo>
                  <a:cubicBezTo>
                    <a:pt x="1" y="135"/>
                    <a:pt x="6" y="117"/>
                    <a:pt x="15" y="100"/>
                  </a:cubicBezTo>
                  <a:cubicBezTo>
                    <a:pt x="25" y="84"/>
                    <a:pt x="38" y="68"/>
                    <a:pt x="54" y="55"/>
                  </a:cubicBezTo>
                  <a:cubicBezTo>
                    <a:pt x="71" y="41"/>
                    <a:pt x="90" y="30"/>
                    <a:pt x="111" y="21"/>
                  </a:cubicBezTo>
                  <a:cubicBezTo>
                    <a:pt x="133" y="12"/>
                    <a:pt x="156" y="6"/>
                    <a:pt x="181" y="3"/>
                  </a:cubicBezTo>
                  <a:close/>
                  <a:moveTo>
                    <a:pt x="186" y="167"/>
                  </a:moveTo>
                  <a:cubicBezTo>
                    <a:pt x="193" y="166"/>
                    <a:pt x="199" y="165"/>
                    <a:pt x="205" y="162"/>
                  </a:cubicBezTo>
                  <a:cubicBezTo>
                    <a:pt x="211" y="160"/>
                    <a:pt x="216" y="157"/>
                    <a:pt x="220" y="153"/>
                  </a:cubicBezTo>
                  <a:cubicBezTo>
                    <a:pt x="224" y="150"/>
                    <a:pt x="228" y="145"/>
                    <a:pt x="230" y="141"/>
                  </a:cubicBezTo>
                  <a:cubicBezTo>
                    <a:pt x="232" y="137"/>
                    <a:pt x="233" y="132"/>
                    <a:pt x="233" y="127"/>
                  </a:cubicBezTo>
                  <a:cubicBezTo>
                    <a:pt x="233" y="122"/>
                    <a:pt x="231" y="118"/>
                    <a:pt x="229" y="114"/>
                  </a:cubicBezTo>
                  <a:cubicBezTo>
                    <a:pt x="226" y="110"/>
                    <a:pt x="222" y="107"/>
                    <a:pt x="218" y="105"/>
                  </a:cubicBezTo>
                  <a:cubicBezTo>
                    <a:pt x="214" y="102"/>
                    <a:pt x="208" y="100"/>
                    <a:pt x="203" y="99"/>
                  </a:cubicBezTo>
                  <a:cubicBezTo>
                    <a:pt x="197" y="98"/>
                    <a:pt x="191" y="98"/>
                    <a:pt x="184" y="98"/>
                  </a:cubicBezTo>
                  <a:cubicBezTo>
                    <a:pt x="178" y="99"/>
                    <a:pt x="171" y="101"/>
                    <a:pt x="166" y="103"/>
                  </a:cubicBezTo>
                  <a:cubicBezTo>
                    <a:pt x="160" y="106"/>
                    <a:pt x="155" y="109"/>
                    <a:pt x="151" y="112"/>
                  </a:cubicBezTo>
                  <a:cubicBezTo>
                    <a:pt x="147" y="116"/>
                    <a:pt x="143" y="120"/>
                    <a:pt x="141" y="124"/>
                  </a:cubicBezTo>
                  <a:cubicBezTo>
                    <a:pt x="139" y="128"/>
                    <a:pt x="137" y="133"/>
                    <a:pt x="138" y="138"/>
                  </a:cubicBezTo>
                  <a:cubicBezTo>
                    <a:pt x="138" y="143"/>
                    <a:pt x="139" y="147"/>
                    <a:pt x="142" y="151"/>
                  </a:cubicBezTo>
                  <a:cubicBezTo>
                    <a:pt x="144" y="155"/>
                    <a:pt x="148" y="158"/>
                    <a:pt x="152" y="161"/>
                  </a:cubicBezTo>
                  <a:cubicBezTo>
                    <a:pt x="156" y="163"/>
                    <a:pt x="162" y="165"/>
                    <a:pt x="167" y="166"/>
                  </a:cubicBezTo>
                  <a:cubicBezTo>
                    <a:pt x="173" y="168"/>
                    <a:pt x="180" y="168"/>
                    <a:pt x="186" y="167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66" name="Line 219"/>
          <p:cNvSpPr>
            <a:spLocks noChangeShapeType="1"/>
          </p:cNvSpPr>
          <p:nvPr/>
        </p:nvSpPr>
        <p:spPr bwMode="auto">
          <a:xfrm>
            <a:off x="6350" y="3424238"/>
            <a:ext cx="765175" cy="1587"/>
          </a:xfrm>
          <a:prstGeom prst="line">
            <a:avLst/>
          </a:prstGeom>
          <a:noFill/>
          <a:ln w="17463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233"/>
          <p:cNvGrpSpPr>
            <a:grpSpLocks/>
          </p:cNvGrpSpPr>
          <p:nvPr/>
        </p:nvGrpSpPr>
        <p:grpSpPr bwMode="auto">
          <a:xfrm>
            <a:off x="2528888" y="3825875"/>
            <a:ext cx="212725" cy="600075"/>
            <a:chOff x="1593" y="2410"/>
            <a:chExt cx="134" cy="378"/>
          </a:xfrm>
        </p:grpSpPr>
        <p:sp>
          <p:nvSpPr>
            <p:cNvPr id="34864" name="Freeform 168"/>
            <p:cNvSpPr>
              <a:spLocks/>
            </p:cNvSpPr>
            <p:nvPr/>
          </p:nvSpPr>
          <p:spPr bwMode="auto">
            <a:xfrm>
              <a:off x="1593" y="2430"/>
              <a:ext cx="134" cy="358"/>
            </a:xfrm>
            <a:custGeom>
              <a:avLst/>
              <a:gdLst>
                <a:gd name="T0" fmla="*/ 75 w 134"/>
                <a:gd name="T1" fmla="*/ 0 h 358"/>
                <a:gd name="T2" fmla="*/ 134 w 134"/>
                <a:gd name="T3" fmla="*/ 160 h 358"/>
                <a:gd name="T4" fmla="*/ 0 w 134"/>
                <a:gd name="T5" fmla="*/ 358 h 358"/>
                <a:gd name="T6" fmla="*/ 0 60000 65536"/>
                <a:gd name="T7" fmla="*/ 0 60000 65536"/>
                <a:gd name="T8" fmla="*/ 0 60000 65536"/>
                <a:gd name="T9" fmla="*/ 0 w 134"/>
                <a:gd name="T10" fmla="*/ 0 h 358"/>
                <a:gd name="T11" fmla="*/ 134 w 134"/>
                <a:gd name="T12" fmla="*/ 358 h 3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4" h="358">
                  <a:moveTo>
                    <a:pt x="75" y="0"/>
                  </a:moveTo>
                  <a:lnTo>
                    <a:pt x="134" y="160"/>
                  </a:lnTo>
                  <a:lnTo>
                    <a:pt x="0" y="358"/>
                  </a:ln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34865" name="Line 232"/>
            <p:cNvSpPr>
              <a:spLocks noChangeShapeType="1"/>
            </p:cNvSpPr>
            <p:nvPr/>
          </p:nvSpPr>
          <p:spPr bwMode="auto">
            <a:xfrm>
              <a:off x="1636" y="2410"/>
              <a:ext cx="29" cy="21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252"/>
          <p:cNvGrpSpPr>
            <a:grpSpLocks/>
          </p:cNvGrpSpPr>
          <p:nvPr/>
        </p:nvGrpSpPr>
        <p:grpSpPr bwMode="auto">
          <a:xfrm>
            <a:off x="638175" y="2922588"/>
            <a:ext cx="2092325" cy="1871662"/>
            <a:chOff x="402" y="1841"/>
            <a:chExt cx="1318" cy="1179"/>
          </a:xfrm>
        </p:grpSpPr>
        <p:sp>
          <p:nvSpPr>
            <p:cNvPr id="34847" name="Freeform 170"/>
            <p:cNvSpPr>
              <a:spLocks/>
            </p:cNvSpPr>
            <p:nvPr/>
          </p:nvSpPr>
          <p:spPr bwMode="auto">
            <a:xfrm>
              <a:off x="1532" y="2180"/>
              <a:ext cx="188" cy="229"/>
            </a:xfrm>
            <a:custGeom>
              <a:avLst/>
              <a:gdLst>
                <a:gd name="T0" fmla="*/ 2009 w 134"/>
                <a:gd name="T1" fmla="*/ 0 h 163"/>
                <a:gd name="T2" fmla="*/ 191 w 134"/>
                <a:gd name="T3" fmla="*/ 835 h 163"/>
                <a:gd name="T4" fmla="*/ 160 w 134"/>
                <a:gd name="T5" fmla="*/ 1047 h 163"/>
                <a:gd name="T6" fmla="*/ 114 w 134"/>
                <a:gd name="T7" fmla="*/ 1273 h 163"/>
                <a:gd name="T8" fmla="*/ 77 w 134"/>
                <a:gd name="T9" fmla="*/ 1495 h 163"/>
                <a:gd name="T10" fmla="*/ 0 w 134"/>
                <a:gd name="T11" fmla="*/ 1700 h 163"/>
                <a:gd name="T12" fmla="*/ 1143 w 134"/>
                <a:gd name="T13" fmla="*/ 2473 h 1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4"/>
                <a:gd name="T22" fmla="*/ 0 h 163"/>
                <a:gd name="T23" fmla="*/ 134 w 134"/>
                <a:gd name="T24" fmla="*/ 163 h 1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4" h="163">
                  <a:moveTo>
                    <a:pt x="134" y="0"/>
                  </a:moveTo>
                  <a:cubicBezTo>
                    <a:pt x="13" y="55"/>
                    <a:pt x="13" y="55"/>
                    <a:pt x="13" y="55"/>
                  </a:cubicBezTo>
                  <a:cubicBezTo>
                    <a:pt x="13" y="60"/>
                    <a:pt x="12" y="65"/>
                    <a:pt x="11" y="69"/>
                  </a:cubicBezTo>
                  <a:cubicBezTo>
                    <a:pt x="10" y="74"/>
                    <a:pt x="9" y="79"/>
                    <a:pt x="8" y="84"/>
                  </a:cubicBezTo>
                  <a:cubicBezTo>
                    <a:pt x="7" y="89"/>
                    <a:pt x="6" y="93"/>
                    <a:pt x="5" y="98"/>
                  </a:cubicBezTo>
                  <a:cubicBezTo>
                    <a:pt x="3" y="103"/>
                    <a:pt x="2" y="107"/>
                    <a:pt x="0" y="112"/>
                  </a:cubicBezTo>
                  <a:cubicBezTo>
                    <a:pt x="76" y="163"/>
                    <a:pt x="76" y="163"/>
                    <a:pt x="76" y="163"/>
                  </a:cubicBezTo>
                </a:path>
              </a:pathLst>
            </a:custGeom>
            <a:noFill/>
            <a:ln w="17463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15" name="Group 236"/>
            <p:cNvGrpSpPr>
              <a:grpSpLocks/>
            </p:cNvGrpSpPr>
            <p:nvPr/>
          </p:nvGrpSpPr>
          <p:grpSpPr bwMode="auto">
            <a:xfrm>
              <a:off x="402" y="1841"/>
              <a:ext cx="1318" cy="1179"/>
              <a:chOff x="402" y="1841"/>
              <a:chExt cx="1318" cy="1179"/>
            </a:xfrm>
          </p:grpSpPr>
          <p:sp>
            <p:nvSpPr>
              <p:cNvPr id="34849" name="Freeform 237"/>
              <p:cNvSpPr>
                <a:spLocks/>
              </p:cNvSpPr>
              <p:nvPr/>
            </p:nvSpPr>
            <p:spPr bwMode="auto">
              <a:xfrm>
                <a:off x="524" y="2771"/>
                <a:ext cx="262" cy="106"/>
              </a:xfrm>
              <a:custGeom>
                <a:avLst/>
                <a:gdLst>
                  <a:gd name="T0" fmla="*/ 262 w 262"/>
                  <a:gd name="T1" fmla="*/ 35 h 106"/>
                  <a:gd name="T2" fmla="*/ 189 w 262"/>
                  <a:gd name="T3" fmla="*/ 106 h 106"/>
                  <a:gd name="T4" fmla="*/ 0 w 262"/>
                  <a:gd name="T5" fmla="*/ 0 h 106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106"/>
                  <a:gd name="T11" fmla="*/ 262 w 262"/>
                  <a:gd name="T12" fmla="*/ 106 h 10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106">
                    <a:moveTo>
                      <a:pt x="262" y="35"/>
                    </a:moveTo>
                    <a:lnTo>
                      <a:pt x="189" y="106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grpSp>
            <p:nvGrpSpPr>
              <p:cNvPr id="18" name="Group 238"/>
              <p:cNvGrpSpPr>
                <a:grpSpLocks/>
              </p:cNvGrpSpPr>
              <p:nvPr/>
            </p:nvGrpSpPr>
            <p:grpSpPr bwMode="auto">
              <a:xfrm>
                <a:off x="402" y="1841"/>
                <a:ext cx="1318" cy="1179"/>
                <a:chOff x="402" y="1841"/>
                <a:chExt cx="1318" cy="1179"/>
              </a:xfrm>
            </p:grpSpPr>
            <p:sp>
              <p:nvSpPr>
                <p:cNvPr id="34851" name="Freeform 239"/>
                <p:cNvSpPr>
                  <a:spLocks/>
                </p:cNvSpPr>
                <p:nvPr/>
              </p:nvSpPr>
              <p:spPr bwMode="auto">
                <a:xfrm>
                  <a:off x="953" y="2209"/>
                  <a:ext cx="178" cy="152"/>
                </a:xfrm>
                <a:custGeom>
                  <a:avLst/>
                  <a:gdLst>
                    <a:gd name="T0" fmla="*/ 817 w 127"/>
                    <a:gd name="T1" fmla="*/ 1657 h 108"/>
                    <a:gd name="T2" fmla="*/ 1189 w 127"/>
                    <a:gd name="T3" fmla="*/ 1541 h 108"/>
                    <a:gd name="T4" fmla="*/ 1511 w 127"/>
                    <a:gd name="T5" fmla="*/ 1338 h 108"/>
                    <a:gd name="T6" fmla="*/ 1751 w 127"/>
                    <a:gd name="T7" fmla="*/ 1068 h 108"/>
                    <a:gd name="T8" fmla="*/ 1884 w 127"/>
                    <a:gd name="T9" fmla="*/ 745 h 108"/>
                    <a:gd name="T10" fmla="*/ 1846 w 127"/>
                    <a:gd name="T11" fmla="*/ 417 h 108"/>
                    <a:gd name="T12" fmla="*/ 1673 w 127"/>
                    <a:gd name="T13" fmla="*/ 190 h 108"/>
                    <a:gd name="T14" fmla="*/ 1413 w 127"/>
                    <a:gd name="T15" fmla="*/ 42 h 108"/>
                    <a:gd name="T16" fmla="*/ 1076 w 127"/>
                    <a:gd name="T17" fmla="*/ 1 h 108"/>
                    <a:gd name="T18" fmla="*/ 701 w 127"/>
                    <a:gd name="T19" fmla="*/ 108 h 108"/>
                    <a:gd name="T20" fmla="*/ 377 w 127"/>
                    <a:gd name="T21" fmla="*/ 301 h 108"/>
                    <a:gd name="T22" fmla="*/ 151 w 127"/>
                    <a:gd name="T23" fmla="*/ 569 h 108"/>
                    <a:gd name="T24" fmla="*/ 1 w 127"/>
                    <a:gd name="T25" fmla="*/ 895 h 108"/>
                    <a:gd name="T26" fmla="*/ 41 w 127"/>
                    <a:gd name="T27" fmla="*/ 1216 h 108"/>
                    <a:gd name="T28" fmla="*/ 191 w 127"/>
                    <a:gd name="T29" fmla="*/ 1465 h 108"/>
                    <a:gd name="T30" fmla="*/ 454 w 127"/>
                    <a:gd name="T31" fmla="*/ 1616 h 108"/>
                    <a:gd name="T32" fmla="*/ 817 w 127"/>
                    <a:gd name="T33" fmla="*/ 1657 h 10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7"/>
                    <a:gd name="T52" fmla="*/ 0 h 108"/>
                    <a:gd name="T53" fmla="*/ 127 w 127"/>
                    <a:gd name="T54" fmla="*/ 108 h 10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7" h="108">
                      <a:moveTo>
                        <a:pt x="55" y="107"/>
                      </a:moveTo>
                      <a:cubicBezTo>
                        <a:pt x="64" y="106"/>
                        <a:pt x="72" y="104"/>
                        <a:pt x="80" y="100"/>
                      </a:cubicBezTo>
                      <a:cubicBezTo>
                        <a:pt x="88" y="97"/>
                        <a:pt x="96" y="93"/>
                        <a:pt x="102" y="87"/>
                      </a:cubicBezTo>
                      <a:cubicBezTo>
                        <a:pt x="108" y="82"/>
                        <a:pt x="114" y="76"/>
                        <a:pt x="118" y="69"/>
                      </a:cubicBezTo>
                      <a:cubicBezTo>
                        <a:pt x="122" y="62"/>
                        <a:pt x="125" y="55"/>
                        <a:pt x="126" y="48"/>
                      </a:cubicBezTo>
                      <a:cubicBezTo>
                        <a:pt x="127" y="40"/>
                        <a:pt x="126" y="34"/>
                        <a:pt x="124" y="27"/>
                      </a:cubicBezTo>
                      <a:cubicBezTo>
                        <a:pt x="122" y="21"/>
                        <a:pt x="118" y="16"/>
                        <a:pt x="113" y="12"/>
                      </a:cubicBezTo>
                      <a:cubicBezTo>
                        <a:pt x="108" y="8"/>
                        <a:pt x="102" y="4"/>
                        <a:pt x="95" y="3"/>
                      </a:cubicBezTo>
                      <a:cubicBezTo>
                        <a:pt x="88" y="1"/>
                        <a:pt x="80" y="0"/>
                        <a:pt x="72" y="1"/>
                      </a:cubicBezTo>
                      <a:cubicBezTo>
                        <a:pt x="63" y="1"/>
                        <a:pt x="55" y="3"/>
                        <a:pt x="47" y="7"/>
                      </a:cubicBezTo>
                      <a:cubicBezTo>
                        <a:pt x="39" y="10"/>
                        <a:pt x="32" y="14"/>
                        <a:pt x="26" y="20"/>
                      </a:cubicBezTo>
                      <a:cubicBezTo>
                        <a:pt x="19" y="25"/>
                        <a:pt x="14" y="31"/>
                        <a:pt x="10" y="37"/>
                      </a:cubicBezTo>
                      <a:cubicBezTo>
                        <a:pt x="6" y="44"/>
                        <a:pt x="3" y="51"/>
                        <a:pt x="1" y="58"/>
                      </a:cubicBezTo>
                      <a:cubicBezTo>
                        <a:pt x="0" y="66"/>
                        <a:pt x="1" y="73"/>
                        <a:pt x="3" y="79"/>
                      </a:cubicBezTo>
                      <a:cubicBezTo>
                        <a:pt x="5" y="85"/>
                        <a:pt x="8" y="90"/>
                        <a:pt x="13" y="95"/>
                      </a:cubicBezTo>
                      <a:cubicBezTo>
                        <a:pt x="18" y="99"/>
                        <a:pt x="24" y="102"/>
                        <a:pt x="31" y="105"/>
                      </a:cubicBezTo>
                      <a:cubicBezTo>
                        <a:pt x="38" y="107"/>
                        <a:pt x="46" y="108"/>
                        <a:pt x="55" y="107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52" name="Freeform 240"/>
                <p:cNvSpPr>
                  <a:spLocks/>
                </p:cNvSpPr>
                <p:nvPr/>
              </p:nvSpPr>
              <p:spPr bwMode="auto">
                <a:xfrm>
                  <a:off x="1550" y="2180"/>
                  <a:ext cx="170" cy="202"/>
                </a:xfrm>
                <a:custGeom>
                  <a:avLst/>
                  <a:gdLst>
                    <a:gd name="T0" fmla="*/ 48 w 170"/>
                    <a:gd name="T1" fmla="*/ 202 h 202"/>
                    <a:gd name="T2" fmla="*/ 0 w 170"/>
                    <a:gd name="T3" fmla="*/ 77 h 202"/>
                    <a:gd name="T4" fmla="*/ 170 w 170"/>
                    <a:gd name="T5" fmla="*/ 0 h 202"/>
                    <a:gd name="T6" fmla="*/ 0 60000 65536"/>
                    <a:gd name="T7" fmla="*/ 0 60000 65536"/>
                    <a:gd name="T8" fmla="*/ 0 60000 65536"/>
                    <a:gd name="T9" fmla="*/ 0 w 170"/>
                    <a:gd name="T10" fmla="*/ 0 h 202"/>
                    <a:gd name="T11" fmla="*/ 170 w 170"/>
                    <a:gd name="T12" fmla="*/ 202 h 2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0" h="202">
                      <a:moveTo>
                        <a:pt x="48" y="202"/>
                      </a:moveTo>
                      <a:lnTo>
                        <a:pt x="0" y="77"/>
                      </a:lnTo>
                      <a:lnTo>
                        <a:pt x="170" y="0"/>
                      </a:ln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53" name="Freeform 241"/>
                <p:cNvSpPr>
                  <a:spLocks/>
                </p:cNvSpPr>
                <p:nvPr/>
              </p:nvSpPr>
              <p:spPr bwMode="auto">
                <a:xfrm>
                  <a:off x="857" y="2736"/>
                  <a:ext cx="97" cy="148"/>
                </a:xfrm>
                <a:custGeom>
                  <a:avLst/>
                  <a:gdLst>
                    <a:gd name="T0" fmla="*/ 1049 w 69"/>
                    <a:gd name="T1" fmla="*/ 1641 h 105"/>
                    <a:gd name="T2" fmla="*/ 0 w 69"/>
                    <a:gd name="T3" fmla="*/ 0 h 105"/>
                    <a:gd name="T4" fmla="*/ 242 w 69"/>
                    <a:gd name="T5" fmla="*/ 32 h 105"/>
                    <a:gd name="T6" fmla="*/ 478 w 69"/>
                    <a:gd name="T7" fmla="*/ 45 h 105"/>
                    <a:gd name="T8" fmla="*/ 720 w 69"/>
                    <a:gd name="T9" fmla="*/ 63 h 105"/>
                    <a:gd name="T10" fmla="*/ 984 w 69"/>
                    <a:gd name="T11" fmla="*/ 63 h 105"/>
                    <a:gd name="T12" fmla="*/ 988 w 69"/>
                    <a:gd name="T13" fmla="*/ 89 h 1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9"/>
                    <a:gd name="T22" fmla="*/ 0 h 105"/>
                    <a:gd name="T23" fmla="*/ 69 w 69"/>
                    <a:gd name="T24" fmla="*/ 105 h 10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9" h="105">
                      <a:moveTo>
                        <a:pt x="69" y="10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1"/>
                        <a:pt x="10" y="1"/>
                        <a:pt x="16" y="2"/>
                      </a:cubicBezTo>
                      <a:cubicBezTo>
                        <a:pt x="21" y="2"/>
                        <a:pt x="26" y="3"/>
                        <a:pt x="31" y="3"/>
                      </a:cubicBezTo>
                      <a:cubicBezTo>
                        <a:pt x="37" y="3"/>
                        <a:pt x="42" y="4"/>
                        <a:pt x="47" y="4"/>
                      </a:cubicBezTo>
                      <a:cubicBezTo>
                        <a:pt x="53" y="4"/>
                        <a:pt x="58" y="4"/>
                        <a:pt x="64" y="4"/>
                      </a:cubicBezTo>
                      <a:cubicBezTo>
                        <a:pt x="65" y="6"/>
                        <a:pt x="65" y="6"/>
                        <a:pt x="65" y="6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54" name="Line 242"/>
                <p:cNvSpPr>
                  <a:spLocks noChangeShapeType="1"/>
                </p:cNvSpPr>
                <p:nvPr/>
              </p:nvSpPr>
              <p:spPr bwMode="auto">
                <a:xfrm flipH="1" flipV="1">
                  <a:off x="1266" y="2646"/>
                  <a:ext cx="79" cy="153"/>
                </a:xfrm>
                <a:prstGeom prst="line">
                  <a:avLst/>
                </a:pr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55" name="Line 243"/>
                <p:cNvSpPr>
                  <a:spLocks noChangeShapeType="1"/>
                </p:cNvSpPr>
                <p:nvPr/>
              </p:nvSpPr>
              <p:spPr bwMode="auto">
                <a:xfrm flipH="1" flipV="1">
                  <a:off x="713" y="2877"/>
                  <a:ext cx="104" cy="143"/>
                </a:xfrm>
                <a:prstGeom prst="line">
                  <a:avLst/>
                </a:pr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56" name="Line 244"/>
                <p:cNvSpPr>
                  <a:spLocks noChangeShapeType="1"/>
                </p:cNvSpPr>
                <p:nvPr/>
              </p:nvSpPr>
              <p:spPr bwMode="auto">
                <a:xfrm>
                  <a:off x="1526" y="2632"/>
                  <a:ext cx="67" cy="156"/>
                </a:xfrm>
                <a:prstGeom prst="line">
                  <a:avLst/>
                </a:pr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57" name="Line 245"/>
                <p:cNvSpPr>
                  <a:spLocks noChangeShapeType="1"/>
                </p:cNvSpPr>
                <p:nvPr/>
              </p:nvSpPr>
              <p:spPr bwMode="auto">
                <a:xfrm flipH="1" flipV="1">
                  <a:off x="1351" y="2590"/>
                  <a:ext cx="73" cy="153"/>
                </a:xfrm>
                <a:prstGeom prst="line">
                  <a:avLst/>
                </a:pr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58" name="Freeform 246"/>
                <p:cNvSpPr>
                  <a:spLocks/>
                </p:cNvSpPr>
                <p:nvPr/>
              </p:nvSpPr>
              <p:spPr bwMode="auto">
                <a:xfrm>
                  <a:off x="1445" y="1841"/>
                  <a:ext cx="129" cy="184"/>
                </a:xfrm>
                <a:custGeom>
                  <a:avLst/>
                  <a:gdLst>
                    <a:gd name="T0" fmla="*/ 742 w 92"/>
                    <a:gd name="T1" fmla="*/ 0 h 131"/>
                    <a:gd name="T2" fmla="*/ 0 w 92"/>
                    <a:gd name="T3" fmla="*/ 1437 h 131"/>
                    <a:gd name="T4" fmla="*/ 136 w 92"/>
                    <a:gd name="T5" fmla="*/ 1569 h 131"/>
                    <a:gd name="T6" fmla="*/ 268 w 92"/>
                    <a:gd name="T7" fmla="*/ 1693 h 131"/>
                    <a:gd name="T8" fmla="*/ 377 w 92"/>
                    <a:gd name="T9" fmla="*/ 1837 h 131"/>
                    <a:gd name="T10" fmla="*/ 494 w 92"/>
                    <a:gd name="T11" fmla="*/ 1979 h 131"/>
                    <a:gd name="T12" fmla="*/ 1377 w 92"/>
                    <a:gd name="T13" fmla="*/ 1837 h 1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2"/>
                    <a:gd name="T22" fmla="*/ 0 h 131"/>
                    <a:gd name="T23" fmla="*/ 92 w 92"/>
                    <a:gd name="T24" fmla="*/ 131 h 13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2" h="131">
                      <a:moveTo>
                        <a:pt x="50" y="0"/>
                      </a:move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3" y="98"/>
                        <a:pt x="6" y="101"/>
                        <a:pt x="9" y="103"/>
                      </a:cubicBezTo>
                      <a:cubicBezTo>
                        <a:pt x="12" y="106"/>
                        <a:pt x="15" y="109"/>
                        <a:pt x="18" y="112"/>
                      </a:cubicBezTo>
                      <a:cubicBezTo>
                        <a:pt x="21" y="115"/>
                        <a:pt x="23" y="118"/>
                        <a:pt x="26" y="121"/>
                      </a:cubicBezTo>
                      <a:cubicBezTo>
                        <a:pt x="29" y="124"/>
                        <a:pt x="31" y="127"/>
                        <a:pt x="33" y="131"/>
                      </a:cubicBezTo>
                      <a:cubicBezTo>
                        <a:pt x="92" y="121"/>
                        <a:pt x="92" y="121"/>
                        <a:pt x="92" y="121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59" name="Freeform 247"/>
                <p:cNvSpPr>
                  <a:spLocks/>
                </p:cNvSpPr>
                <p:nvPr/>
              </p:nvSpPr>
              <p:spPr bwMode="auto">
                <a:xfrm>
                  <a:off x="486" y="2154"/>
                  <a:ext cx="102" cy="125"/>
                </a:xfrm>
                <a:custGeom>
                  <a:avLst/>
                  <a:gdLst>
                    <a:gd name="T0" fmla="*/ 935 w 72"/>
                    <a:gd name="T1" fmla="*/ 1350 h 89"/>
                    <a:gd name="T2" fmla="*/ 969 w 72"/>
                    <a:gd name="T3" fmla="*/ 1244 h 89"/>
                    <a:gd name="T4" fmla="*/ 1072 w 72"/>
                    <a:gd name="T5" fmla="*/ 1042 h 89"/>
                    <a:gd name="T6" fmla="*/ 1162 w 72"/>
                    <a:gd name="T7" fmla="*/ 854 h 89"/>
                    <a:gd name="T8" fmla="*/ 0 w 72"/>
                    <a:gd name="T9" fmla="*/ 0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89"/>
                    <a:gd name="T17" fmla="*/ 72 w 72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89">
                      <a:moveTo>
                        <a:pt x="58" y="89"/>
                      </a:moveTo>
                      <a:cubicBezTo>
                        <a:pt x="59" y="87"/>
                        <a:pt x="59" y="84"/>
                        <a:pt x="60" y="82"/>
                      </a:cubicBezTo>
                      <a:cubicBezTo>
                        <a:pt x="62" y="78"/>
                        <a:pt x="64" y="73"/>
                        <a:pt x="66" y="69"/>
                      </a:cubicBezTo>
                      <a:cubicBezTo>
                        <a:pt x="67" y="64"/>
                        <a:pt x="70" y="60"/>
                        <a:pt x="72" y="5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60" name="Freeform 248"/>
                <p:cNvSpPr>
                  <a:spLocks/>
                </p:cNvSpPr>
                <p:nvPr/>
              </p:nvSpPr>
              <p:spPr bwMode="auto">
                <a:xfrm>
                  <a:off x="402" y="2552"/>
                  <a:ext cx="215" cy="167"/>
                </a:xfrm>
                <a:custGeom>
                  <a:avLst/>
                  <a:gdLst>
                    <a:gd name="T0" fmla="*/ 1648 w 153"/>
                    <a:gd name="T1" fmla="*/ 1786 h 119"/>
                    <a:gd name="T2" fmla="*/ 2326 w 153"/>
                    <a:gd name="T3" fmla="*/ 644 h 119"/>
                    <a:gd name="T4" fmla="*/ 2206 w 153"/>
                    <a:gd name="T5" fmla="*/ 498 h 119"/>
                    <a:gd name="T6" fmla="*/ 2087 w 153"/>
                    <a:gd name="T7" fmla="*/ 337 h 119"/>
                    <a:gd name="T8" fmla="*/ 1977 w 153"/>
                    <a:gd name="T9" fmla="*/ 160 h 119"/>
                    <a:gd name="T10" fmla="*/ 1884 w 153"/>
                    <a:gd name="T11" fmla="*/ 0 h 119"/>
                    <a:gd name="T12" fmla="*/ 0 w 153"/>
                    <a:gd name="T13" fmla="*/ 268 h 11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3"/>
                    <a:gd name="T22" fmla="*/ 0 h 119"/>
                    <a:gd name="T23" fmla="*/ 153 w 153"/>
                    <a:gd name="T24" fmla="*/ 119 h 11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3" h="119">
                      <a:moveTo>
                        <a:pt x="108" y="119"/>
                      </a:moveTo>
                      <a:cubicBezTo>
                        <a:pt x="153" y="43"/>
                        <a:pt x="153" y="43"/>
                        <a:pt x="153" y="43"/>
                      </a:cubicBezTo>
                      <a:cubicBezTo>
                        <a:pt x="150" y="40"/>
                        <a:pt x="147" y="36"/>
                        <a:pt x="145" y="33"/>
                      </a:cubicBezTo>
                      <a:cubicBezTo>
                        <a:pt x="142" y="29"/>
                        <a:pt x="140" y="26"/>
                        <a:pt x="137" y="22"/>
                      </a:cubicBezTo>
                      <a:cubicBezTo>
                        <a:pt x="135" y="19"/>
                        <a:pt x="132" y="15"/>
                        <a:pt x="130" y="11"/>
                      </a:cubicBezTo>
                      <a:cubicBezTo>
                        <a:pt x="128" y="7"/>
                        <a:pt x="126" y="4"/>
                        <a:pt x="124" y="0"/>
                      </a:cubicBezTo>
                      <a:cubicBezTo>
                        <a:pt x="0" y="18"/>
                        <a:pt x="0" y="18"/>
                        <a:pt x="0" y="18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61" name="Freeform 249"/>
                <p:cNvSpPr>
                  <a:spLocks/>
                </p:cNvSpPr>
                <p:nvPr/>
              </p:nvSpPr>
              <p:spPr bwMode="auto">
                <a:xfrm>
                  <a:off x="697" y="2000"/>
                  <a:ext cx="697" cy="593"/>
                </a:xfrm>
                <a:custGeom>
                  <a:avLst/>
                  <a:gdLst>
                    <a:gd name="T0" fmla="*/ 3211 w 496"/>
                    <a:gd name="T1" fmla="*/ 6382 h 422"/>
                    <a:gd name="T2" fmla="*/ 4772 w 496"/>
                    <a:gd name="T3" fmla="*/ 6004 h 422"/>
                    <a:gd name="T4" fmla="*/ 6102 w 496"/>
                    <a:gd name="T5" fmla="*/ 5175 h 422"/>
                    <a:gd name="T6" fmla="*/ 7054 w 496"/>
                    <a:gd name="T7" fmla="*/ 4048 h 422"/>
                    <a:gd name="T8" fmla="*/ 7504 w 496"/>
                    <a:gd name="T9" fmla="*/ 2750 h 422"/>
                    <a:gd name="T10" fmla="*/ 7314 w 496"/>
                    <a:gd name="T11" fmla="*/ 1542 h 422"/>
                    <a:gd name="T12" fmla="*/ 6629 w 496"/>
                    <a:gd name="T13" fmla="*/ 666 h 422"/>
                    <a:gd name="T14" fmla="*/ 5561 w 496"/>
                    <a:gd name="T15" fmla="*/ 152 h 422"/>
                    <a:gd name="T16" fmla="*/ 4216 w 496"/>
                    <a:gd name="T17" fmla="*/ 59 h 422"/>
                    <a:gd name="T18" fmla="*/ 2802 w 496"/>
                    <a:gd name="T19" fmla="*/ 405 h 422"/>
                    <a:gd name="T20" fmla="*/ 1570 w 496"/>
                    <a:gd name="T21" fmla="*/ 1137 h 422"/>
                    <a:gd name="T22" fmla="*/ 608 w 496"/>
                    <a:gd name="T23" fmla="*/ 2164 h 422"/>
                    <a:gd name="T24" fmla="*/ 83 w 496"/>
                    <a:gd name="T25" fmla="*/ 3385 h 422"/>
                    <a:gd name="T26" fmla="*/ 117 w 496"/>
                    <a:gd name="T27" fmla="*/ 4611 h 422"/>
                    <a:gd name="T28" fmla="*/ 703 w 496"/>
                    <a:gd name="T29" fmla="*/ 5583 h 422"/>
                    <a:gd name="T30" fmla="*/ 1761 w 496"/>
                    <a:gd name="T31" fmla="*/ 6218 h 422"/>
                    <a:gd name="T32" fmla="*/ 3211 w 496"/>
                    <a:gd name="T33" fmla="*/ 6382 h 42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96"/>
                    <a:gd name="T52" fmla="*/ 0 h 422"/>
                    <a:gd name="T53" fmla="*/ 496 w 496"/>
                    <a:gd name="T54" fmla="*/ 422 h 42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96" h="422">
                      <a:moveTo>
                        <a:pt x="211" y="420"/>
                      </a:moveTo>
                      <a:cubicBezTo>
                        <a:pt x="247" y="417"/>
                        <a:pt x="281" y="408"/>
                        <a:pt x="314" y="395"/>
                      </a:cubicBezTo>
                      <a:cubicBezTo>
                        <a:pt x="346" y="381"/>
                        <a:pt x="376" y="362"/>
                        <a:pt x="401" y="340"/>
                      </a:cubicBezTo>
                      <a:cubicBezTo>
                        <a:pt x="427" y="318"/>
                        <a:pt x="448" y="293"/>
                        <a:pt x="464" y="266"/>
                      </a:cubicBezTo>
                      <a:cubicBezTo>
                        <a:pt x="480" y="239"/>
                        <a:pt x="490" y="210"/>
                        <a:pt x="493" y="181"/>
                      </a:cubicBezTo>
                      <a:cubicBezTo>
                        <a:pt x="496" y="152"/>
                        <a:pt x="491" y="126"/>
                        <a:pt x="481" y="102"/>
                      </a:cubicBezTo>
                      <a:cubicBezTo>
                        <a:pt x="472" y="79"/>
                        <a:pt x="456" y="60"/>
                        <a:pt x="436" y="44"/>
                      </a:cubicBezTo>
                      <a:cubicBezTo>
                        <a:pt x="417" y="28"/>
                        <a:pt x="393" y="17"/>
                        <a:pt x="366" y="10"/>
                      </a:cubicBezTo>
                      <a:cubicBezTo>
                        <a:pt x="339" y="3"/>
                        <a:pt x="309" y="0"/>
                        <a:pt x="277" y="4"/>
                      </a:cubicBezTo>
                      <a:cubicBezTo>
                        <a:pt x="244" y="7"/>
                        <a:pt x="213" y="15"/>
                        <a:pt x="184" y="27"/>
                      </a:cubicBezTo>
                      <a:cubicBezTo>
                        <a:pt x="154" y="40"/>
                        <a:pt x="127" y="56"/>
                        <a:pt x="103" y="75"/>
                      </a:cubicBezTo>
                      <a:cubicBezTo>
                        <a:pt x="78" y="95"/>
                        <a:pt x="57" y="118"/>
                        <a:pt x="40" y="142"/>
                      </a:cubicBezTo>
                      <a:cubicBezTo>
                        <a:pt x="24" y="167"/>
                        <a:pt x="12" y="194"/>
                        <a:pt x="6" y="223"/>
                      </a:cubicBezTo>
                      <a:cubicBezTo>
                        <a:pt x="0" y="251"/>
                        <a:pt x="1" y="278"/>
                        <a:pt x="8" y="303"/>
                      </a:cubicBezTo>
                      <a:cubicBezTo>
                        <a:pt x="15" y="327"/>
                        <a:pt x="28" y="349"/>
                        <a:pt x="46" y="367"/>
                      </a:cubicBezTo>
                      <a:cubicBezTo>
                        <a:pt x="65" y="386"/>
                        <a:pt x="88" y="400"/>
                        <a:pt x="116" y="409"/>
                      </a:cubicBezTo>
                      <a:cubicBezTo>
                        <a:pt x="144" y="418"/>
                        <a:pt x="176" y="422"/>
                        <a:pt x="211" y="420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  <p:sp>
              <p:nvSpPr>
                <p:cNvPr id="34862" name="Line 250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818"/>
                  <a:ext cx="80" cy="149"/>
                </a:xfrm>
                <a:prstGeom prst="line">
                  <a:avLst/>
                </a:pr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63" name="Freeform 251"/>
                <p:cNvSpPr>
                  <a:spLocks/>
                </p:cNvSpPr>
                <p:nvPr/>
              </p:nvSpPr>
              <p:spPr bwMode="auto">
                <a:xfrm>
                  <a:off x="782" y="2431"/>
                  <a:ext cx="883" cy="466"/>
                </a:xfrm>
                <a:custGeom>
                  <a:avLst/>
                  <a:gdLst>
                    <a:gd name="T0" fmla="*/ 9596 w 628"/>
                    <a:gd name="T1" fmla="*/ 0 h 331"/>
                    <a:gd name="T2" fmla="*/ 8050 w 628"/>
                    <a:gd name="T3" fmla="*/ 2226 h 331"/>
                    <a:gd name="T4" fmla="*/ 6133 w 628"/>
                    <a:gd name="T5" fmla="*/ 1743 h 331"/>
                    <a:gd name="T6" fmla="*/ 5936 w 628"/>
                    <a:gd name="T7" fmla="*/ 1915 h 331"/>
                    <a:gd name="T8" fmla="*/ 5696 w 628"/>
                    <a:gd name="T9" fmla="*/ 2071 h 331"/>
                    <a:gd name="T10" fmla="*/ 5464 w 628"/>
                    <a:gd name="T11" fmla="*/ 2236 h 331"/>
                    <a:gd name="T12" fmla="*/ 5221 w 628"/>
                    <a:gd name="T13" fmla="*/ 2386 h 331"/>
                    <a:gd name="T14" fmla="*/ 5181 w 628"/>
                    <a:gd name="T15" fmla="*/ 4270 h 331"/>
                    <a:gd name="T16" fmla="*/ 2371 w 628"/>
                    <a:gd name="T17" fmla="*/ 5112 h 331"/>
                    <a:gd name="T18" fmla="*/ 1762 w 628"/>
                    <a:gd name="T19" fmla="*/ 3432 h 331"/>
                    <a:gd name="T20" fmla="*/ 1500 w 628"/>
                    <a:gd name="T21" fmla="*/ 3432 h 331"/>
                    <a:gd name="T22" fmla="*/ 1253 w 628"/>
                    <a:gd name="T23" fmla="*/ 3413 h 331"/>
                    <a:gd name="T24" fmla="*/ 1022 w 628"/>
                    <a:gd name="T25" fmla="*/ 3393 h 331"/>
                    <a:gd name="T26" fmla="*/ 780 w 628"/>
                    <a:gd name="T27" fmla="*/ 3362 h 331"/>
                    <a:gd name="T28" fmla="*/ 0 w 628"/>
                    <a:gd name="T29" fmla="*/ 4135 h 33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28"/>
                    <a:gd name="T46" fmla="*/ 0 h 331"/>
                    <a:gd name="T47" fmla="*/ 628 w 628"/>
                    <a:gd name="T48" fmla="*/ 331 h 33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28" h="331">
                      <a:moveTo>
                        <a:pt x="628" y="0"/>
                      </a:moveTo>
                      <a:cubicBezTo>
                        <a:pt x="527" y="144"/>
                        <a:pt x="527" y="144"/>
                        <a:pt x="527" y="144"/>
                      </a:cubicBezTo>
                      <a:cubicBezTo>
                        <a:pt x="402" y="113"/>
                        <a:pt x="402" y="113"/>
                        <a:pt x="402" y="113"/>
                      </a:cubicBezTo>
                      <a:cubicBezTo>
                        <a:pt x="397" y="116"/>
                        <a:pt x="392" y="120"/>
                        <a:pt x="388" y="124"/>
                      </a:cubicBezTo>
                      <a:cubicBezTo>
                        <a:pt x="383" y="127"/>
                        <a:pt x="378" y="131"/>
                        <a:pt x="373" y="134"/>
                      </a:cubicBezTo>
                      <a:cubicBezTo>
                        <a:pt x="368" y="138"/>
                        <a:pt x="363" y="141"/>
                        <a:pt x="358" y="145"/>
                      </a:cubicBezTo>
                      <a:cubicBezTo>
                        <a:pt x="353" y="148"/>
                        <a:pt x="347" y="151"/>
                        <a:pt x="342" y="154"/>
                      </a:cubicBezTo>
                      <a:cubicBezTo>
                        <a:pt x="339" y="276"/>
                        <a:pt x="339" y="276"/>
                        <a:pt x="339" y="276"/>
                      </a:cubicBezTo>
                      <a:cubicBezTo>
                        <a:pt x="155" y="331"/>
                        <a:pt x="155" y="331"/>
                        <a:pt x="155" y="331"/>
                      </a:cubicBezTo>
                      <a:cubicBezTo>
                        <a:pt x="115" y="222"/>
                        <a:pt x="115" y="222"/>
                        <a:pt x="115" y="222"/>
                      </a:cubicBezTo>
                      <a:cubicBezTo>
                        <a:pt x="109" y="222"/>
                        <a:pt x="104" y="222"/>
                        <a:pt x="98" y="222"/>
                      </a:cubicBezTo>
                      <a:cubicBezTo>
                        <a:pt x="93" y="222"/>
                        <a:pt x="88" y="221"/>
                        <a:pt x="82" y="221"/>
                      </a:cubicBezTo>
                      <a:cubicBezTo>
                        <a:pt x="77" y="221"/>
                        <a:pt x="72" y="220"/>
                        <a:pt x="67" y="220"/>
                      </a:cubicBezTo>
                      <a:cubicBezTo>
                        <a:pt x="61" y="219"/>
                        <a:pt x="56" y="219"/>
                        <a:pt x="51" y="218"/>
                      </a:cubicBezTo>
                      <a:cubicBezTo>
                        <a:pt x="0" y="268"/>
                        <a:pt x="0" y="268"/>
                        <a:pt x="0" y="268"/>
                      </a:cubicBezTo>
                    </a:path>
                  </a:pathLst>
                </a:custGeom>
                <a:noFill/>
                <a:ln w="17463" cap="rnd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</p:grpSp>
        </p:grpSp>
      </p:grpSp>
      <p:sp>
        <p:nvSpPr>
          <p:cNvPr id="89" name="圆角矩形 88"/>
          <p:cNvSpPr/>
          <p:nvPr/>
        </p:nvSpPr>
        <p:spPr>
          <a:xfrm>
            <a:off x="4572000" y="1340768"/>
            <a:ext cx="4104456" cy="4602456"/>
          </a:xfrm>
          <a:custGeom>
            <a:avLst/>
            <a:gdLst>
              <a:gd name="connsiteX0" fmla="*/ 0 w 4104456"/>
              <a:gd name="connsiteY0" fmla="*/ 684090 h 4602456"/>
              <a:gd name="connsiteX1" fmla="*/ 684090 w 4104456"/>
              <a:gd name="connsiteY1" fmla="*/ 0 h 4602456"/>
              <a:gd name="connsiteX2" fmla="*/ 342036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420366 w 4104456"/>
              <a:gd name="connsiteY5" fmla="*/ 4602456 h 4602456"/>
              <a:gd name="connsiteX6" fmla="*/ 68409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  <a:gd name="connsiteX0" fmla="*/ 0 w 4104456"/>
              <a:gd name="connsiteY0" fmla="*/ 684090 h 4602456"/>
              <a:gd name="connsiteX1" fmla="*/ 436440 w 4104456"/>
              <a:gd name="connsiteY1" fmla="*/ 0 h 4602456"/>
              <a:gd name="connsiteX2" fmla="*/ 342036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420366 w 4104456"/>
              <a:gd name="connsiteY5" fmla="*/ 4602456 h 4602456"/>
              <a:gd name="connsiteX6" fmla="*/ 68409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  <a:gd name="connsiteX0" fmla="*/ 0 w 4104456"/>
              <a:gd name="connsiteY0" fmla="*/ 684090 h 4602456"/>
              <a:gd name="connsiteX1" fmla="*/ 436440 w 4104456"/>
              <a:gd name="connsiteY1" fmla="*/ 0 h 4602456"/>
              <a:gd name="connsiteX2" fmla="*/ 366801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420366 w 4104456"/>
              <a:gd name="connsiteY5" fmla="*/ 4602456 h 4602456"/>
              <a:gd name="connsiteX6" fmla="*/ 68409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  <a:gd name="connsiteX0" fmla="*/ 0 w 4104456"/>
              <a:gd name="connsiteY0" fmla="*/ 684090 h 4602456"/>
              <a:gd name="connsiteX1" fmla="*/ 436440 w 4104456"/>
              <a:gd name="connsiteY1" fmla="*/ 0 h 4602456"/>
              <a:gd name="connsiteX2" fmla="*/ 366801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420366 w 4104456"/>
              <a:gd name="connsiteY5" fmla="*/ 4602456 h 4602456"/>
              <a:gd name="connsiteX6" fmla="*/ 43644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  <a:gd name="connsiteX0" fmla="*/ 0 w 4104456"/>
              <a:gd name="connsiteY0" fmla="*/ 684090 h 4602456"/>
              <a:gd name="connsiteX1" fmla="*/ 436440 w 4104456"/>
              <a:gd name="connsiteY1" fmla="*/ 0 h 4602456"/>
              <a:gd name="connsiteX2" fmla="*/ 366801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629916 w 4104456"/>
              <a:gd name="connsiteY5" fmla="*/ 4602456 h 4602456"/>
              <a:gd name="connsiteX6" fmla="*/ 43644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  <a:gd name="connsiteX0" fmla="*/ 0 w 4104456"/>
              <a:gd name="connsiteY0" fmla="*/ 684090 h 4602456"/>
              <a:gd name="connsiteX1" fmla="*/ 436440 w 4104456"/>
              <a:gd name="connsiteY1" fmla="*/ 0 h 4602456"/>
              <a:gd name="connsiteX2" fmla="*/ 3668016 w 4104456"/>
              <a:gd name="connsiteY2" fmla="*/ 0 h 4602456"/>
              <a:gd name="connsiteX3" fmla="*/ 4104456 w 4104456"/>
              <a:gd name="connsiteY3" fmla="*/ 684090 h 4602456"/>
              <a:gd name="connsiteX4" fmla="*/ 4104456 w 4104456"/>
              <a:gd name="connsiteY4" fmla="*/ 3918366 h 4602456"/>
              <a:gd name="connsiteX5" fmla="*/ 3687066 w 4104456"/>
              <a:gd name="connsiteY5" fmla="*/ 4602456 h 4602456"/>
              <a:gd name="connsiteX6" fmla="*/ 436440 w 4104456"/>
              <a:gd name="connsiteY6" fmla="*/ 4602456 h 4602456"/>
              <a:gd name="connsiteX7" fmla="*/ 0 w 4104456"/>
              <a:gd name="connsiteY7" fmla="*/ 3918366 h 4602456"/>
              <a:gd name="connsiteX8" fmla="*/ 0 w 4104456"/>
              <a:gd name="connsiteY8" fmla="*/ 684090 h 460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4456" h="4602456">
                <a:moveTo>
                  <a:pt x="0" y="684090"/>
                </a:moveTo>
                <a:cubicBezTo>
                  <a:pt x="0" y="306278"/>
                  <a:pt x="58628" y="0"/>
                  <a:pt x="436440" y="0"/>
                </a:cubicBezTo>
                <a:lnTo>
                  <a:pt x="3668016" y="0"/>
                </a:lnTo>
                <a:cubicBezTo>
                  <a:pt x="4045828" y="0"/>
                  <a:pt x="4104456" y="306278"/>
                  <a:pt x="4104456" y="684090"/>
                </a:cubicBezTo>
                <a:lnTo>
                  <a:pt x="4104456" y="3918366"/>
                </a:lnTo>
                <a:cubicBezTo>
                  <a:pt x="4104456" y="4296178"/>
                  <a:pt x="4064878" y="4602456"/>
                  <a:pt x="3687066" y="4602456"/>
                </a:cubicBezTo>
                <a:lnTo>
                  <a:pt x="436440" y="4602456"/>
                </a:lnTo>
                <a:cubicBezTo>
                  <a:pt x="58628" y="4602456"/>
                  <a:pt x="0" y="4296178"/>
                  <a:pt x="0" y="3918366"/>
                </a:cubicBezTo>
                <a:lnTo>
                  <a:pt x="0" y="684090"/>
                </a:lnTo>
                <a:close/>
              </a:path>
            </a:pathLst>
          </a:custGeom>
          <a:gradFill flip="none" rotWithShape="1">
            <a:gsLst>
              <a:gs pos="13000">
                <a:schemeClr val="tx2">
                  <a:lumMod val="40000"/>
                  <a:lumOff val="60000"/>
                  <a:alpha val="71000"/>
                </a:schemeClr>
              </a:gs>
              <a:gs pos="94000">
                <a:srgbClr val="0070C0">
                  <a:alpha val="53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784944" y="2256740"/>
            <a:ext cx="367856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Windows Azure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 Sites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WebMatrix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创建网站（</a:t>
            </a:r>
            <a:r>
              <a:rPr lang="en-US" altLang="zh-CN" sz="28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PHP+MySQL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网站）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-9182100" y="-4763"/>
            <a:ext cx="9217025" cy="6858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Picture 14" descr="C:\Users\TITAN\Desktop\新建文件夹\200641316173439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" y="-892175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3.7037E-6 L -0.00573 1.0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5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8" presetClass="emph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573 1.02894 L 1.02378 1.0289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76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4.44444E-6 L 0.98437 0.00069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1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7" grpId="0" animBg="1"/>
      <p:bldP spid="31" grpId="0" animBg="1"/>
      <p:bldP spid="66" grpId="0" animBg="1"/>
      <p:bldP spid="91" grpId="0"/>
      <p:bldP spid="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9"/>
          <p:cNvSpPr>
            <a:spLocks/>
          </p:cNvSpPr>
          <p:nvPr/>
        </p:nvSpPr>
        <p:spPr bwMode="auto">
          <a:xfrm>
            <a:off x="1801813" y="3425825"/>
            <a:ext cx="1587" cy="835025"/>
          </a:xfrm>
          <a:custGeom>
            <a:avLst/>
            <a:gdLst>
              <a:gd name="T0" fmla="*/ 0 w 1587"/>
              <a:gd name="T1" fmla="*/ 2147483647 h 526"/>
              <a:gd name="T2" fmla="*/ 0 w 1587"/>
              <a:gd name="T3" fmla="*/ 0 h 526"/>
              <a:gd name="T4" fmla="*/ 0 w 1587"/>
              <a:gd name="T5" fmla="*/ 2147483647 h 526"/>
              <a:gd name="T6" fmla="*/ 0 60000 65536"/>
              <a:gd name="T7" fmla="*/ 0 60000 65536"/>
              <a:gd name="T8" fmla="*/ 0 60000 65536"/>
              <a:gd name="T9" fmla="*/ 0 w 1587"/>
              <a:gd name="T10" fmla="*/ 0 h 526"/>
              <a:gd name="T11" fmla="*/ 1587 w 1587"/>
              <a:gd name="T12" fmla="*/ 526 h 5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526">
                <a:moveTo>
                  <a:pt x="0" y="526"/>
                </a:moveTo>
                <a:lnTo>
                  <a:pt x="0" y="0"/>
                </a:lnTo>
                <a:lnTo>
                  <a:pt x="0" y="526"/>
                </a:lnTo>
                <a:close/>
              </a:path>
            </a:pathLst>
          </a:custGeom>
          <a:solidFill>
            <a:srgbClr val="0079C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300"/>
          <p:cNvSpPr>
            <a:spLocks noChangeShapeType="1"/>
          </p:cNvSpPr>
          <p:nvPr/>
        </p:nvSpPr>
        <p:spPr bwMode="auto">
          <a:xfrm>
            <a:off x="0" y="3427413"/>
            <a:ext cx="2863850" cy="0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2879725" y="2501900"/>
            <a:ext cx="3384550" cy="1851025"/>
            <a:chOff x="2879725" y="2501900"/>
            <a:chExt cx="3384550" cy="1851025"/>
          </a:xfrm>
        </p:grpSpPr>
        <p:sp>
          <p:nvSpPr>
            <p:cNvPr id="9225" name="Freeform 301"/>
            <p:cNvSpPr>
              <a:spLocks/>
            </p:cNvSpPr>
            <p:nvPr/>
          </p:nvSpPr>
          <p:spPr bwMode="auto">
            <a:xfrm>
              <a:off x="2951163" y="2573338"/>
              <a:ext cx="3240087" cy="1708150"/>
            </a:xfrm>
            <a:custGeom>
              <a:avLst/>
              <a:gdLst>
                <a:gd name="T0" fmla="*/ 2147483647 w 2041"/>
                <a:gd name="T1" fmla="*/ 2147483647 h 1076"/>
                <a:gd name="T2" fmla="*/ 2147483647 w 2041"/>
                <a:gd name="T3" fmla="*/ 2147483647 h 1076"/>
                <a:gd name="T4" fmla="*/ 0 w 2041"/>
                <a:gd name="T5" fmla="*/ 2147483647 h 1076"/>
                <a:gd name="T6" fmla="*/ 0 w 2041"/>
                <a:gd name="T7" fmla="*/ 0 h 1076"/>
                <a:gd name="T8" fmla="*/ 2147483647 w 2041"/>
                <a:gd name="T9" fmla="*/ 0 h 1076"/>
                <a:gd name="T10" fmla="*/ 2147483647 w 2041"/>
                <a:gd name="T11" fmla="*/ 2147483647 h 1076"/>
                <a:gd name="T12" fmla="*/ 2147483647 w 2041"/>
                <a:gd name="T13" fmla="*/ 2147483647 h 10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41"/>
                <a:gd name="T22" fmla="*/ 0 h 1076"/>
                <a:gd name="T23" fmla="*/ 2041 w 2041"/>
                <a:gd name="T24" fmla="*/ 1076 h 10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41" h="1076">
                  <a:moveTo>
                    <a:pt x="2041" y="1076"/>
                  </a:moveTo>
                  <a:lnTo>
                    <a:pt x="2041" y="1076"/>
                  </a:lnTo>
                  <a:lnTo>
                    <a:pt x="0" y="1076"/>
                  </a:lnTo>
                  <a:lnTo>
                    <a:pt x="0" y="0"/>
                  </a:lnTo>
                  <a:lnTo>
                    <a:pt x="2041" y="0"/>
                  </a:lnTo>
                  <a:lnTo>
                    <a:pt x="2041" y="1076"/>
                  </a:lnTo>
                  <a:close/>
                </a:path>
              </a:pathLst>
            </a:custGeom>
            <a:solidFill>
              <a:srgbClr val="0079C5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6" name="Line 10"/>
            <p:cNvSpPr>
              <a:spLocks noChangeShapeType="1"/>
            </p:cNvSpPr>
            <p:nvPr/>
          </p:nvSpPr>
          <p:spPr bwMode="auto">
            <a:xfrm flipV="1">
              <a:off x="2879725" y="3427413"/>
              <a:ext cx="1588" cy="835025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7" name="Freeform 11"/>
            <p:cNvSpPr>
              <a:spLocks/>
            </p:cNvSpPr>
            <p:nvPr/>
          </p:nvSpPr>
          <p:spPr bwMode="auto">
            <a:xfrm>
              <a:off x="2879725" y="4260850"/>
              <a:ext cx="3382963" cy="92075"/>
            </a:xfrm>
            <a:custGeom>
              <a:avLst/>
              <a:gdLst>
                <a:gd name="T0" fmla="*/ 2147483647 w 1520"/>
                <a:gd name="T1" fmla="*/ 0 h 41"/>
                <a:gd name="T2" fmla="*/ 2147483647 w 1520"/>
                <a:gd name="T3" fmla="*/ 2147483647 h 41"/>
                <a:gd name="T4" fmla="*/ 2147483647 w 1520"/>
                <a:gd name="T5" fmla="*/ 2147483647 h 41"/>
                <a:gd name="T6" fmla="*/ 2147483647 w 1520"/>
                <a:gd name="T7" fmla="*/ 2147483647 h 41"/>
                <a:gd name="T8" fmla="*/ 0 w 1520"/>
                <a:gd name="T9" fmla="*/ 2147483647 h 41"/>
                <a:gd name="T10" fmla="*/ 0 w 1520"/>
                <a:gd name="T11" fmla="*/ 0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0"/>
                <a:gd name="T19" fmla="*/ 0 h 41"/>
                <a:gd name="T20" fmla="*/ 1520 w 1520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0" h="41">
                  <a:moveTo>
                    <a:pt x="1520" y="0"/>
                  </a:moveTo>
                  <a:cubicBezTo>
                    <a:pt x="1520" y="9"/>
                    <a:pt x="1520" y="9"/>
                    <a:pt x="1520" y="9"/>
                  </a:cubicBezTo>
                  <a:cubicBezTo>
                    <a:pt x="1520" y="26"/>
                    <a:pt x="1506" y="41"/>
                    <a:pt x="1488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14" y="41"/>
                    <a:pt x="0" y="26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Freeform 13"/>
            <p:cNvSpPr>
              <a:spLocks/>
            </p:cNvSpPr>
            <p:nvPr/>
          </p:nvSpPr>
          <p:spPr bwMode="auto">
            <a:xfrm>
              <a:off x="2967038" y="2501900"/>
              <a:ext cx="3297237" cy="1779588"/>
            </a:xfrm>
            <a:custGeom>
              <a:avLst/>
              <a:gdLst>
                <a:gd name="T0" fmla="*/ 0 w 2077"/>
                <a:gd name="T1" fmla="*/ 0 h 1121"/>
                <a:gd name="T2" fmla="*/ 2147483647 w 2077"/>
                <a:gd name="T3" fmla="*/ 0 h 1121"/>
                <a:gd name="T4" fmla="*/ 2147483647 w 2077"/>
                <a:gd name="T5" fmla="*/ 2147483647 h 1121"/>
                <a:gd name="T6" fmla="*/ 2147483647 w 2077"/>
                <a:gd name="T7" fmla="*/ 2147483647 h 1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7"/>
                <a:gd name="T13" fmla="*/ 0 h 1121"/>
                <a:gd name="T14" fmla="*/ 2077 w 2077"/>
                <a:gd name="T15" fmla="*/ 1121 h 1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7" h="1121">
                  <a:moveTo>
                    <a:pt x="0" y="0"/>
                  </a:moveTo>
                  <a:cubicBezTo>
                    <a:pt x="2031" y="0"/>
                    <a:pt x="2031" y="0"/>
                    <a:pt x="2031" y="0"/>
                  </a:cubicBezTo>
                  <a:cubicBezTo>
                    <a:pt x="2056" y="0"/>
                    <a:pt x="2076" y="20"/>
                    <a:pt x="2076" y="45"/>
                  </a:cubicBezTo>
                  <a:cubicBezTo>
                    <a:pt x="2076" y="1108"/>
                    <a:pt x="2077" y="1121"/>
                    <a:pt x="2077" y="1121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9" name="Freeform 15"/>
            <p:cNvSpPr>
              <a:spLocks/>
            </p:cNvSpPr>
            <p:nvPr/>
          </p:nvSpPr>
          <p:spPr bwMode="auto">
            <a:xfrm>
              <a:off x="2879725" y="2503488"/>
              <a:ext cx="87313" cy="923925"/>
            </a:xfrm>
            <a:custGeom>
              <a:avLst/>
              <a:gdLst>
                <a:gd name="T0" fmla="*/ 0 w 39"/>
                <a:gd name="T1" fmla="*/ 2147483647 h 415"/>
                <a:gd name="T2" fmla="*/ 0 w 39"/>
                <a:gd name="T3" fmla="*/ 2147483647 h 415"/>
                <a:gd name="T4" fmla="*/ 2147483647 w 39"/>
                <a:gd name="T5" fmla="*/ 0 h 415"/>
                <a:gd name="T6" fmla="*/ 2147483647 w 39"/>
                <a:gd name="T7" fmla="*/ 0 h 4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15"/>
                <a:gd name="T14" fmla="*/ 39 w 39"/>
                <a:gd name="T15" fmla="*/ 415 h 4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15">
                  <a:moveTo>
                    <a:pt x="0" y="415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0" name="TextBox 8"/>
            <p:cNvSpPr txBox="1">
              <a:spLocks noChangeArrowheads="1"/>
            </p:cNvSpPr>
            <p:nvPr/>
          </p:nvSpPr>
          <p:spPr bwMode="auto">
            <a:xfrm>
              <a:off x="3863975" y="3135313"/>
              <a:ext cx="182614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网站内容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6286500" y="3357563"/>
            <a:ext cx="1357313" cy="15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6822282" y="4179094"/>
            <a:ext cx="1644650" cy="15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0800000">
            <a:off x="4643438" y="5000625"/>
            <a:ext cx="3000375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3715544" y="5928519"/>
            <a:ext cx="1857375" cy="15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15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643438" y="-26988"/>
            <a:ext cx="0" cy="9080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"/>
          <p:cNvGrpSpPr>
            <a:grpSpLocks/>
          </p:cNvGrpSpPr>
          <p:nvPr/>
        </p:nvGrpSpPr>
        <p:grpSpPr bwMode="auto">
          <a:xfrm rot="2451059">
            <a:off x="4294188" y="1493838"/>
            <a:ext cx="2843212" cy="647700"/>
            <a:chOff x="4825800" y="3531469"/>
            <a:chExt cx="2842544" cy="646756"/>
          </a:xfrm>
        </p:grpSpPr>
        <p:sp>
          <p:nvSpPr>
            <p:cNvPr id="6" name="AutoShape 112"/>
            <p:cNvSpPr>
              <a:spLocks noChangeArrowheads="1"/>
            </p:cNvSpPr>
            <p:nvPr/>
          </p:nvSpPr>
          <p:spPr bwMode="auto">
            <a:xfrm rot="16200000">
              <a:off x="5923694" y="2433575"/>
              <a:ext cx="646756" cy="284254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279" name="TextBox 6"/>
            <p:cNvSpPr txBox="1">
              <a:spLocks noChangeArrowheads="1"/>
            </p:cNvSpPr>
            <p:nvPr/>
          </p:nvSpPr>
          <p:spPr bwMode="auto">
            <a:xfrm>
              <a:off x="5429437" y="3608319"/>
              <a:ext cx="800031" cy="460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主页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5"/>
          <p:cNvGrpSpPr>
            <a:grpSpLocks/>
          </p:cNvGrpSpPr>
          <p:nvPr/>
        </p:nvGrpSpPr>
        <p:grpSpPr bwMode="auto">
          <a:xfrm>
            <a:off x="2928938" y="2714625"/>
            <a:ext cx="1357312" cy="2971800"/>
            <a:chOff x="3488602" y="2399809"/>
            <a:chExt cx="1357352" cy="2971634"/>
          </a:xfrm>
        </p:grpSpPr>
        <p:grpSp>
          <p:nvGrpSpPr>
            <p:cNvPr id="10274" name="组合 18"/>
            <p:cNvGrpSpPr>
              <a:grpSpLocks/>
            </p:cNvGrpSpPr>
            <p:nvPr/>
          </p:nvGrpSpPr>
          <p:grpSpPr bwMode="auto">
            <a:xfrm rot="3597799">
              <a:off x="3102156" y="3627644"/>
              <a:ext cx="2841466" cy="646131"/>
              <a:chOff x="4825718" y="3532104"/>
              <a:chExt cx="2841466" cy="646131"/>
            </a:xfrm>
          </p:grpSpPr>
          <p:sp>
            <p:nvSpPr>
              <p:cNvPr id="21" name="AutoShape 112"/>
              <p:cNvSpPr>
                <a:spLocks noChangeArrowheads="1"/>
              </p:cNvSpPr>
              <p:nvPr/>
            </p:nvSpPr>
            <p:spPr bwMode="auto">
              <a:xfrm rot="16200000">
                <a:off x="5923385" y="2434437"/>
                <a:ext cx="646131" cy="284146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277" name="TextBox 21"/>
              <p:cNvSpPr txBox="1">
                <a:spLocks noChangeArrowheads="1"/>
              </p:cNvSpPr>
              <p:nvPr/>
            </p:nvSpPr>
            <p:spPr bwMode="auto">
              <a:xfrm>
                <a:off x="5436626" y="3604791"/>
                <a:ext cx="1415693" cy="4616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赛事信息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0275" name="Picture 11" descr="C:\Users\TITAN\Desktop\新建文件夹\200641316163226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88602" y="2399809"/>
              <a:ext cx="720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26"/>
          <p:cNvGrpSpPr>
            <a:grpSpLocks/>
          </p:cNvGrpSpPr>
          <p:nvPr/>
        </p:nvGrpSpPr>
        <p:grpSpPr bwMode="auto">
          <a:xfrm>
            <a:off x="3714750" y="2357438"/>
            <a:ext cx="1487489" cy="2882901"/>
            <a:chOff x="4232414" y="2266295"/>
            <a:chExt cx="1487779" cy="2883031"/>
          </a:xfrm>
        </p:grpSpPr>
        <p:grpSp>
          <p:nvGrpSpPr>
            <p:cNvPr id="10270" name="组合 13"/>
            <p:cNvGrpSpPr>
              <a:grpSpLocks/>
            </p:cNvGrpSpPr>
            <p:nvPr/>
          </p:nvGrpSpPr>
          <p:grpSpPr bwMode="auto">
            <a:xfrm rot="3232777">
              <a:off x="3976991" y="3406123"/>
              <a:ext cx="2840166" cy="646239"/>
              <a:chOff x="4826820" y="3531282"/>
              <a:chExt cx="2840166" cy="646239"/>
            </a:xfrm>
          </p:grpSpPr>
          <p:sp>
            <p:nvSpPr>
              <p:cNvPr id="16" name="AutoShape 112"/>
              <p:cNvSpPr>
                <a:spLocks noChangeArrowheads="1"/>
              </p:cNvSpPr>
              <p:nvPr/>
            </p:nvSpPr>
            <p:spPr bwMode="auto">
              <a:xfrm rot="16200000">
                <a:off x="5923783" y="2434319"/>
                <a:ext cx="646239" cy="284016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273" name="TextBox 16"/>
              <p:cNvSpPr txBox="1">
                <a:spLocks noChangeArrowheads="1"/>
              </p:cNvSpPr>
              <p:nvPr/>
            </p:nvSpPr>
            <p:spPr bwMode="auto">
              <a:xfrm>
                <a:off x="5671463" y="3616187"/>
                <a:ext cx="1108046" cy="4617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俱乐部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0271" name="Picture 11" descr="C:\Users\TITAN\Desktop\新建文件夹\200641316163226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32414" y="2266295"/>
              <a:ext cx="720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组合 27"/>
          <p:cNvGrpSpPr>
            <a:grpSpLocks/>
          </p:cNvGrpSpPr>
          <p:nvPr/>
        </p:nvGrpSpPr>
        <p:grpSpPr bwMode="auto">
          <a:xfrm>
            <a:off x="4286250" y="1643062"/>
            <a:ext cx="1636712" cy="2843212"/>
            <a:chOff x="4384552" y="1397070"/>
            <a:chExt cx="1636335" cy="2842544"/>
          </a:xfrm>
        </p:grpSpPr>
        <p:grpSp>
          <p:nvGrpSpPr>
            <p:cNvPr id="10266" name="组合 7"/>
            <p:cNvGrpSpPr>
              <a:grpSpLocks/>
            </p:cNvGrpSpPr>
            <p:nvPr/>
          </p:nvGrpSpPr>
          <p:grpSpPr bwMode="auto">
            <a:xfrm rot="2780442">
              <a:off x="4276633" y="2495360"/>
              <a:ext cx="2842544" cy="645964"/>
              <a:chOff x="4826072" y="3531578"/>
              <a:chExt cx="2842544" cy="645964"/>
            </a:xfrm>
          </p:grpSpPr>
          <p:sp>
            <p:nvSpPr>
              <p:cNvPr id="9" name="AutoShape 112"/>
              <p:cNvSpPr>
                <a:spLocks noChangeArrowheads="1"/>
              </p:cNvSpPr>
              <p:nvPr/>
            </p:nvSpPr>
            <p:spPr bwMode="auto">
              <a:xfrm rot="16200000">
                <a:off x="5924362" y="2433288"/>
                <a:ext cx="645964" cy="284254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>
                      <a:alpha val="39999"/>
                    </a:schemeClr>
                  </a:gs>
                  <a:gs pos="100000">
                    <a:schemeClr val="bg1">
                      <a:gamma/>
                      <a:tint val="15294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lIns="18000" tIns="1054800" rIns="18000"/>
              <a:lstStyle/>
              <a:p>
                <a:pPr algn="ctr" fontAlgn="auto">
                  <a:spcBef>
                    <a:spcPct val="40000"/>
                  </a:spcBef>
                  <a:spcAft>
                    <a:spcPts val="0"/>
                  </a:spcAft>
                  <a:defRPr/>
                </a:pPr>
                <a:endParaRPr lang="en-GB" altLang="zh-CN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269" name="TextBox 9"/>
              <p:cNvSpPr txBox="1">
                <a:spLocks noChangeArrowheads="1"/>
              </p:cNvSpPr>
              <p:nvPr/>
            </p:nvSpPr>
            <p:spPr bwMode="auto">
              <a:xfrm>
                <a:off x="5459636" y="3656122"/>
                <a:ext cx="1415439" cy="461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新闻公告</a:t>
                </a:r>
                <a:endPara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0267" name="Picture 11" descr="C:\Users\TITAN\Desktop\新建文件夹\200641316163226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84552" y="1462699"/>
              <a:ext cx="720000" cy="7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1" name="直接连接符 30"/>
          <p:cNvCxnSpPr/>
          <p:nvPr/>
        </p:nvCxnSpPr>
        <p:spPr>
          <a:xfrm>
            <a:off x="4618038" y="-26988"/>
            <a:ext cx="1668462" cy="5984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3638550" y="233363"/>
            <a:ext cx="1271588" cy="6905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1" descr="C:\Users\TITAN\Desktop\新建文件夹\200641316163226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0" y="-720725"/>
            <a:ext cx="71913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37"/>
          <p:cNvGrpSpPr>
            <a:grpSpLocks/>
          </p:cNvGrpSpPr>
          <p:nvPr/>
        </p:nvGrpSpPr>
        <p:grpSpPr bwMode="auto">
          <a:xfrm rot="5367104">
            <a:off x="989012" y="4100512"/>
            <a:ext cx="2841625" cy="647700"/>
            <a:chOff x="4825769" y="3534381"/>
            <a:chExt cx="2842035" cy="646756"/>
          </a:xfrm>
        </p:grpSpPr>
        <p:sp>
          <p:nvSpPr>
            <p:cNvPr id="40" name="AutoShape 112"/>
            <p:cNvSpPr>
              <a:spLocks noChangeArrowheads="1"/>
            </p:cNvSpPr>
            <p:nvPr/>
          </p:nvSpPr>
          <p:spPr bwMode="auto">
            <a:xfrm rot="16200000">
              <a:off x="5923409" y="2436741"/>
              <a:ext cx="646756" cy="284203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tint val="15294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8000" tIns="1054800" rIns="18000"/>
            <a:lstStyle/>
            <a:p>
              <a:pPr algn="ctr" fontAlgn="auto">
                <a:spcBef>
                  <a:spcPct val="40000"/>
                </a:spcBef>
                <a:spcAft>
                  <a:spcPts val="0"/>
                </a:spcAft>
                <a:defRPr/>
              </a:pPr>
              <a:endParaRPr lang="en-GB" altLang="zh-CN" sz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265" name="TextBox 40"/>
            <p:cNvSpPr txBox="1">
              <a:spLocks noChangeArrowheads="1"/>
            </p:cNvSpPr>
            <p:nvPr/>
          </p:nvSpPr>
          <p:spPr bwMode="auto">
            <a:xfrm>
              <a:off x="5512639" y="3656318"/>
              <a:ext cx="1415976" cy="460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球队介绍</a:t>
              </a:r>
              <a:endPara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9" name="Picture 11" descr="C:\Users\TITAN\Desktop\新建文件夹\200641316163226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162786">
            <a:off x="2036763" y="2695575"/>
            <a:ext cx="7207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-1.38889E-6 0.1784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7847 L 0.06702 0.23171 C 0.08108 0.24375 0.10209 0.25046 0.12396 0.25046 C 0.14896 0.25046 0.16893 0.24375 0.18299 0.23171 L 0.25 0.17847 " pathEditMode="relative" rAng="0" ptsTypes="FffFF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3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3  C 0.081 0.06533  0.102 0.072  0.124 0.072  C 0.149 0.072  0.169 0.06533  0.183 0.05333  L 0.25 0  E" pathEditMode="relative" ptsTypes="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17847 L -0.07864 0.25208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" y="3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3.7037E-6 L -0.06979 0.07754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" y="3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7.40741E-7 L -0.13698 0.04282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" y="2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4.81481E-6 L -0.16076 0.09305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" y="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 L -0.17013 0.12894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" y="6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1.11111E-6 L -0.1967 0.10694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" y="5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3.7037E-7 L -0.19531 0.11759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" y="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 0.10694 L -0.1967 0.61088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531 0.11759 L -0.19531 0.68472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14 0.12893 L -0.17482 0.76204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3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76 0.09306 L -0.16406 0.77408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3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98 0.04282 L -0.13212 0.77847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3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79 0.07754 L -0.47153 -0.09051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-8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65 0.25209 L -0.46476 0.10116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" y="-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</TotalTime>
  <Words>459</Words>
  <Application>Microsoft Office PowerPoint</Application>
  <PresentationFormat>全屏显示(4:3)</PresentationFormat>
  <Paragraphs>102</Paragraphs>
  <Slides>21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zxh</cp:lastModifiedBy>
  <cp:revision>411</cp:revision>
  <dcterms:created xsi:type="dcterms:W3CDTF">2011-02-09T12:11:34Z</dcterms:created>
  <dcterms:modified xsi:type="dcterms:W3CDTF">2013-06-19T15:42:02Z</dcterms:modified>
</cp:coreProperties>
</file>